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5.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2.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51" r:id="rId5"/>
    <p:sldMasterId id="2147483794" r:id="rId6"/>
    <p:sldMasterId id="2147483820" r:id="rId7"/>
    <p:sldMasterId id="2147483907" r:id="rId8"/>
    <p:sldMasterId id="2147483954" r:id="rId9"/>
    <p:sldMasterId id="2147484074" r:id="rId10"/>
    <p:sldMasterId id="2147484079" r:id="rId11"/>
    <p:sldMasterId id="2147484083" r:id="rId12"/>
    <p:sldMasterId id="2147484481" r:id="rId13"/>
    <p:sldMasterId id="2147483747" r:id="rId14"/>
    <p:sldMasterId id="2147484632" r:id="rId15"/>
    <p:sldMasterId id="2147484660" r:id="rId16"/>
    <p:sldMasterId id="2147484836" r:id="rId17"/>
    <p:sldMasterId id="2147485035" r:id="rId18"/>
  </p:sldMasterIdLst>
  <p:notesMasterIdLst>
    <p:notesMasterId r:id="rId44"/>
  </p:notesMasterIdLst>
  <p:handoutMasterIdLst>
    <p:handoutMasterId r:id="rId45"/>
  </p:handoutMasterIdLst>
  <p:sldIdLst>
    <p:sldId id="2147327244" r:id="rId19"/>
    <p:sldId id="2147468715" r:id="rId20"/>
    <p:sldId id="481" r:id="rId21"/>
    <p:sldId id="2147327242" r:id="rId22"/>
    <p:sldId id="2147327283" r:id="rId23"/>
    <p:sldId id="2147327313" r:id="rId24"/>
    <p:sldId id="2147327304" r:id="rId25"/>
    <p:sldId id="2147327314" r:id="rId26"/>
    <p:sldId id="2147327305" r:id="rId27"/>
    <p:sldId id="2147327306" r:id="rId28"/>
    <p:sldId id="2147468716" r:id="rId29"/>
    <p:sldId id="2147327308" r:id="rId30"/>
    <p:sldId id="2147327315" r:id="rId31"/>
    <p:sldId id="2147327307" r:id="rId32"/>
    <p:sldId id="2147327309" r:id="rId33"/>
    <p:sldId id="2147468713" r:id="rId34"/>
    <p:sldId id="2147327310" r:id="rId35"/>
    <p:sldId id="2147468707" r:id="rId36"/>
    <p:sldId id="2147327316" r:id="rId37"/>
    <p:sldId id="2147327317" r:id="rId38"/>
    <p:sldId id="2147327312" r:id="rId39"/>
    <p:sldId id="383" r:id="rId40"/>
    <p:sldId id="2147327303" r:id="rId41"/>
    <p:sldId id="2147468717" r:id="rId42"/>
    <p:sldId id="214732724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7E8ED5-B907-4069-8BA2-0DF854504F92}">
          <p14:sldIdLst>
            <p14:sldId id="2147327244"/>
            <p14:sldId id="2147468715"/>
            <p14:sldId id="481"/>
            <p14:sldId id="2147327242"/>
            <p14:sldId id="2147327283"/>
            <p14:sldId id="2147327313"/>
            <p14:sldId id="2147327304"/>
            <p14:sldId id="2147327314"/>
            <p14:sldId id="2147327305"/>
            <p14:sldId id="2147327306"/>
            <p14:sldId id="2147468716"/>
            <p14:sldId id="2147327308"/>
            <p14:sldId id="2147327315"/>
            <p14:sldId id="2147327307"/>
            <p14:sldId id="2147327309"/>
            <p14:sldId id="2147468713"/>
            <p14:sldId id="2147327310"/>
            <p14:sldId id="2147468707"/>
            <p14:sldId id="2147327316"/>
            <p14:sldId id="2147327317"/>
            <p14:sldId id="2147327312"/>
            <p14:sldId id="383"/>
            <p14:sldId id="2147327303"/>
            <p14:sldId id="2147468717"/>
            <p14:sldId id="2147327240"/>
          </p14:sldIdLst>
        </p14:section>
        <p14:section name="Untitled Section" id="{7EFDBC46-28C7-412C-91A2-0B48CC266FA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76C307-49E0-0E42-D783-2A00A36A910B}" name="Mark Ruybal" initials="MR" userId="S::mark_ruybal@glic.com::2627c550-4d93-4621-a707-fd95c29a6b6d" providerId="AD"/>
  <p188:author id="{EE4A1D0A-7BF0-B686-F0BF-176D4F3D1696}" name="Matthew Ceurvels" initials="MC" userId="S::matthew_ceurvels@glic.com::41d1f4ae-34de-4a46-8fbf-e4378647b1e6" providerId="AD"/>
  <p188:author id="{7B63C020-8CD1-522A-B2CF-8C180B55554F}" name="Gene Lanzoni" initials="GL" userId="S::gene_lanzoni@glic.com::07da2b89-a9eb-4cc5-aa84-8e7c6b40f13a" providerId="AD"/>
  <p188:author id="{494C8323-1EDF-CC16-ED2B-39B433DB82F4}" name="Jill Krueger" initials="JK" userId="S::jill_krueger@glic.com::355205aa-c238-43de-a268-41a4062a7e2d" providerId="AD"/>
  <p188:author id="{C8084A45-4AF5-4766-1D0D-3642216CC819}" name="Jennifer Lyons" initials="JL" userId="S::jennifer_lyons@glic.com::d7e0a4bf-4f68-4519-b6c2-8bca02a65cf4" providerId="AD"/>
  <p188:author id="{5F564158-202D-EC81-DB5F-1C3BADB184DA}" name="Stephanie Kacoyanis" initials="SK" userId="S::stephanie_kacoyanis@glic.com::ab5caac7-5872-4519-908e-770309380b15" providerId="AD"/>
  <p188:author id="{F2DF6795-41BC-93D4-CC31-24CA9410289D}" name="Kristy Helkenn" initials="KH" userId="S::Kristy_helkenn@glic.com::d83510a3-0a09-4f13-bff5-2f0daf21744b" providerId="AD"/>
  <p188:author id="{C84F66A5-09AF-8255-C74B-EFFFADBF5796}" name="Renate K. Carlson" initials="RKC" userId="S::Renate_K._Carlson@glic.com::9944ca0b-1991-4a27-b94a-369e03e0b88e" providerId="AD"/>
  <p188:author id="{FD96D9B5-8C73-508F-1F17-C970F24C0105}" name="Renate K. Carlson" initials="RC" userId="S::renate_k._carlson@glic.com::9944ca0b-1991-4a27-b94a-369e03e0b88e" providerId="AD"/>
  <p188:author id="{7E025BB9-8596-13F0-3932-325E0024DAAF}" name="Rene McDonald" initials="RM" userId="S::rene_mcdonald@glic.com::a981e257-6c88-40a4-aa12-0de5c36116b7" providerId="AD"/>
  <p188:author id="{DED810C5-BA81-2F01-ABCD-75E755391400}" name="Garlande Patz" initials="GP" userId="S::garlande_patz@glic.com::f5cacedc-5712-4c2a-894d-7604d2f7af2b" providerId="AD"/>
  <p188:author id="{22B890EC-0BCB-E282-3504-C23AAA73652B}" name="Stephanie Kacoyanis" initials="SK" userId="S::Stephanie_Kacoyanis@glic.com::ab5caac7-5872-4519-908e-770309380b1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855A"/>
    <a:srgbClr val="A3CADB"/>
    <a:srgbClr val="7DC899"/>
    <a:srgbClr val="FDECE4"/>
    <a:srgbClr val="55AAC5"/>
    <a:srgbClr val="FBAA2F"/>
    <a:srgbClr val="FFFFFF"/>
    <a:srgbClr val="A7A8AA"/>
    <a:srgbClr val="F2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A5058-0CC4-423A-A007-37E808E3B4EF}" v="16" dt="2023-09-12T20:23:53.23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5" autoAdjust="0"/>
  </p:normalViewPr>
  <p:slideViewPr>
    <p:cSldViewPr snapToGrid="0">
      <p:cViewPr varScale="1">
        <p:scale>
          <a:sx n="49" d="100"/>
          <a:sy n="49" d="100"/>
        </p:scale>
        <p:origin x="1244"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22344664544044"/>
          <c:y val="2.8933088928468745E-2"/>
          <c:w val="0.67040609330613332"/>
          <c:h val="0.86089608738066237"/>
        </c:manualLayout>
      </c:layout>
      <c:barChart>
        <c:barDir val="bar"/>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Short-term disability</c:v>
                </c:pt>
                <c:pt idx="1">
                  <c:v>Life</c:v>
                </c:pt>
                <c:pt idx="2">
                  <c:v>Accident</c:v>
                </c:pt>
                <c:pt idx="3">
                  <c:v>Critical illness</c:v>
                </c:pt>
              </c:strCache>
            </c:strRef>
          </c:cat>
          <c:val>
            <c:numRef>
              <c:f>Sheet1!$B$2:$B$5</c:f>
              <c:numCache>
                <c:formatCode>0%</c:formatCode>
                <c:ptCount val="4"/>
                <c:pt idx="0">
                  <c:v>0.56999999999999995</c:v>
                </c:pt>
                <c:pt idx="1">
                  <c:v>0.63</c:v>
                </c:pt>
                <c:pt idx="2">
                  <c:v>0.48</c:v>
                </c:pt>
                <c:pt idx="3">
                  <c:v>0.42</c:v>
                </c:pt>
              </c:numCache>
            </c:numRef>
          </c:val>
          <c:extLst>
            <c:ext xmlns:c16="http://schemas.microsoft.com/office/drawing/2014/chart" uri="{C3380CC4-5D6E-409C-BE32-E72D297353CC}">
              <c16:uniqueId val="{00000000-39A2-44BE-B25C-298ED3DCFAD3}"/>
            </c:ext>
          </c:extLst>
        </c:ser>
        <c:ser>
          <c:idx val="1"/>
          <c:order val="1"/>
          <c:tx>
            <c:strRef>
              <c:f>Sheet1!$C$1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Short-term disability</c:v>
                </c:pt>
                <c:pt idx="1">
                  <c:v>Life</c:v>
                </c:pt>
                <c:pt idx="2">
                  <c:v>Accident</c:v>
                </c:pt>
                <c:pt idx="3">
                  <c:v>Critical illness</c:v>
                </c:pt>
              </c:strCache>
            </c:strRef>
          </c:cat>
          <c:val>
            <c:numRef>
              <c:f>Sheet1!$C$2:$C$5</c:f>
              <c:numCache>
                <c:formatCode>0%</c:formatCode>
                <c:ptCount val="4"/>
                <c:pt idx="0">
                  <c:v>0.5</c:v>
                </c:pt>
                <c:pt idx="1">
                  <c:v>0.48</c:v>
                </c:pt>
                <c:pt idx="2">
                  <c:v>0.36</c:v>
                </c:pt>
                <c:pt idx="3">
                  <c:v>0.25</c:v>
                </c:pt>
              </c:numCache>
            </c:numRef>
          </c:val>
          <c:extLst>
            <c:ext xmlns:c16="http://schemas.microsoft.com/office/drawing/2014/chart" uri="{C3380CC4-5D6E-409C-BE32-E72D297353CC}">
              <c16:uniqueId val="{00000001-39A2-44BE-B25C-298ED3DCFAD3}"/>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Short-term disability</c:v>
                </c:pt>
                <c:pt idx="1">
                  <c:v>Life</c:v>
                </c:pt>
                <c:pt idx="2">
                  <c:v>Accident</c:v>
                </c:pt>
                <c:pt idx="3">
                  <c:v>Critical illness</c:v>
                </c:pt>
              </c:strCache>
            </c:strRef>
          </c:cat>
          <c:val>
            <c:numRef>
              <c:f>Sheet1!$D$2:$D$5</c:f>
              <c:numCache>
                <c:formatCode>General</c:formatCode>
                <c:ptCount val="4"/>
              </c:numCache>
            </c:numRef>
          </c:val>
          <c:extLst>
            <c:ext xmlns:c16="http://schemas.microsoft.com/office/drawing/2014/chart" uri="{C3380CC4-5D6E-409C-BE32-E72D297353CC}">
              <c16:uniqueId val="{00000002-39A2-44BE-B25C-298ED3DCFAD3}"/>
            </c:ext>
          </c:extLst>
        </c:ser>
        <c:dLbls>
          <c:dLblPos val="outEnd"/>
          <c:showLegendKey val="0"/>
          <c:showVal val="1"/>
          <c:showCatName val="0"/>
          <c:showSerName val="0"/>
          <c:showPercent val="0"/>
          <c:showBubbleSize val="0"/>
        </c:dLbls>
        <c:gapWidth val="182"/>
        <c:axId val="731666616"/>
        <c:axId val="731664976"/>
      </c:barChart>
      <c:catAx>
        <c:axId val="731666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1664976"/>
        <c:crosses val="autoZero"/>
        <c:auto val="1"/>
        <c:lblAlgn val="ctr"/>
        <c:lblOffset val="100"/>
        <c:noMultiLvlLbl val="0"/>
      </c:catAx>
      <c:valAx>
        <c:axId val="731664976"/>
        <c:scaling>
          <c:orientation val="minMax"/>
        </c:scaling>
        <c:delete val="1"/>
        <c:axPos val="b"/>
        <c:numFmt formatCode="0%" sourceLinked="1"/>
        <c:majorTickMark val="none"/>
        <c:minorTickMark val="none"/>
        <c:tickLblPos val="nextTo"/>
        <c:crossAx val="73166661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AB957B-7C13-BE4A-8C9B-E293091F26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Effra" panose="02000506080000020004" pitchFamily="2" charset="77"/>
            </a:endParaRPr>
          </a:p>
        </p:txBody>
      </p:sp>
      <p:sp>
        <p:nvSpPr>
          <p:cNvPr id="3" name="Date Placeholder 2">
            <a:extLst>
              <a:ext uri="{FF2B5EF4-FFF2-40B4-BE49-F238E27FC236}">
                <a16:creationId xmlns:a16="http://schemas.microsoft.com/office/drawing/2014/main" id="{E512E3D3-E990-0F48-83B1-65752B9C2B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CA1C8-99B6-6B43-B005-7B0539A303FF}" type="datetimeFigureOut">
              <a:rPr lang="en-US">
                <a:latin typeface="Effra" panose="02000506080000020004" pitchFamily="2" charset="77"/>
              </a:rPr>
              <a:t>9/14/2023</a:t>
            </a:fld>
            <a:endParaRPr lang="en-US">
              <a:latin typeface="Effra" panose="02000506080000020004" pitchFamily="2" charset="77"/>
            </a:endParaRPr>
          </a:p>
        </p:txBody>
      </p:sp>
      <p:sp>
        <p:nvSpPr>
          <p:cNvPr id="4" name="Footer Placeholder 3">
            <a:extLst>
              <a:ext uri="{FF2B5EF4-FFF2-40B4-BE49-F238E27FC236}">
                <a16:creationId xmlns:a16="http://schemas.microsoft.com/office/drawing/2014/main" id="{90634610-2ADF-484F-A509-EC62B47DDA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Effra" panose="02000506080000020004" pitchFamily="2" charset="77"/>
            </a:endParaRPr>
          </a:p>
        </p:txBody>
      </p:sp>
      <p:sp>
        <p:nvSpPr>
          <p:cNvPr id="5" name="Slide Number Placeholder 4">
            <a:extLst>
              <a:ext uri="{FF2B5EF4-FFF2-40B4-BE49-F238E27FC236}">
                <a16:creationId xmlns:a16="http://schemas.microsoft.com/office/drawing/2014/main" id="{D3590291-EEE9-9642-900A-34DF3A281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44D24F-0072-D744-A484-FAB5754C464E}" type="slidenum">
              <a:rPr lang="en-US">
                <a:latin typeface="Effra" panose="02000506080000020004" pitchFamily="2" charset="77"/>
              </a:rPr>
              <a:t>‹#›</a:t>
            </a:fld>
            <a:endParaRPr lang="en-US">
              <a:latin typeface="Effra" panose="02000506080000020004" pitchFamily="2" charset="77"/>
            </a:endParaRPr>
          </a:p>
        </p:txBody>
      </p:sp>
    </p:spTree>
    <p:extLst>
      <p:ext uri="{BB962C8B-B14F-4D97-AF65-F5344CB8AC3E}">
        <p14:creationId xmlns:p14="http://schemas.microsoft.com/office/powerpoint/2010/main" val="158211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ffra" panose="02000506080000020004"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ffra" panose="02000506080000020004" pitchFamily="2" charset="77"/>
              </a:defRPr>
            </a:lvl1pPr>
          </a:lstStyle>
          <a:p>
            <a:fld id="{61DD85D6-9865-8F4E-9F68-DFECB97A8363}" type="datetimeFigureOut">
              <a:rPr lang="en-US"/>
              <a:pPr/>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ffra" panose="02000506080000020004"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ffra" panose="02000506080000020004" pitchFamily="2" charset="77"/>
              </a:defRPr>
            </a:lvl1pPr>
          </a:lstStyle>
          <a:p>
            <a:fld id="{EC54AA5A-0856-1C46-A07A-FEAECFE19C4F}" type="slidenum">
              <a:rPr lang="en-US"/>
              <a:pPr/>
              <a:t>‹#›</a:t>
            </a:fld>
            <a:endParaRPr lang="en-US"/>
          </a:p>
        </p:txBody>
      </p:sp>
    </p:spTree>
    <p:extLst>
      <p:ext uri="{BB962C8B-B14F-4D97-AF65-F5344CB8AC3E}">
        <p14:creationId xmlns:p14="http://schemas.microsoft.com/office/powerpoint/2010/main" val="2523532239"/>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400"/>
      </a:spcAft>
      <a:defRPr sz="1200" b="0" i="0" kern="1200">
        <a:solidFill>
          <a:schemeClr val="tx1"/>
        </a:solidFill>
        <a:latin typeface="Effra" panose="02000506080000020004" pitchFamily="2" charset="77"/>
        <a:ea typeface="+mn-ea"/>
        <a:cs typeface="+mn-cs"/>
      </a:defRPr>
    </a:lvl1pPr>
    <a:lvl2pPr marL="182880" indent="-182880" algn="l" defTabSz="914400" rtl="0" eaLnBrk="1" latinLnBrk="0" hangingPunct="1">
      <a:spcAft>
        <a:spcPts val="400"/>
      </a:spcAft>
      <a:buFont typeface="Arial" panose="020B0604020202020204" pitchFamily="34" charset="0"/>
      <a:buChar char="•"/>
      <a:defRPr sz="1200" b="0" i="0" kern="1200">
        <a:solidFill>
          <a:schemeClr val="tx1"/>
        </a:solidFill>
        <a:latin typeface="Effra" panose="02000506080000020004" pitchFamily="2" charset="77"/>
        <a:ea typeface="+mn-ea"/>
        <a:cs typeface="+mn-cs"/>
      </a:defRPr>
    </a:lvl2pPr>
    <a:lvl3pPr marL="365760" indent="-182880" algn="l" defTabSz="914400" rtl="0" eaLnBrk="1" latinLnBrk="0" hangingPunct="1">
      <a:spcAft>
        <a:spcPts val="400"/>
      </a:spcAft>
      <a:buFont typeface="System Font Regular"/>
      <a:buChar char="–"/>
      <a:defRPr sz="1200" b="0" i="0" kern="1200">
        <a:solidFill>
          <a:schemeClr val="tx1"/>
        </a:solidFill>
        <a:latin typeface="Effra" panose="02000506080000020004" pitchFamily="2" charset="77"/>
        <a:ea typeface="+mn-ea"/>
        <a:cs typeface="+mn-cs"/>
      </a:defRPr>
    </a:lvl3pPr>
    <a:lvl4pPr marL="548640" indent="-182880" algn="l" defTabSz="914400" rtl="0" eaLnBrk="1" latinLnBrk="0" hangingPunct="1">
      <a:spcAft>
        <a:spcPts val="400"/>
      </a:spcAft>
      <a:buFont typeface="Arial" panose="020B0604020202020204" pitchFamily="34" charset="0"/>
      <a:buChar char="•"/>
      <a:defRPr sz="1200" b="0" i="0" kern="1200">
        <a:solidFill>
          <a:schemeClr val="tx1"/>
        </a:solidFill>
        <a:latin typeface="Effra" panose="02000506080000020004" pitchFamily="2" charset="77"/>
        <a:ea typeface="+mn-ea"/>
        <a:cs typeface="+mn-cs"/>
      </a:defRPr>
    </a:lvl4pPr>
    <a:lvl5pPr marL="731520" indent="-182880" algn="l" defTabSz="914400" rtl="0" eaLnBrk="1" latinLnBrk="0" hangingPunct="1">
      <a:spcAft>
        <a:spcPts val="400"/>
      </a:spcAft>
      <a:buFont typeface="System Font Regular"/>
      <a:buChar char="–"/>
      <a:defRPr sz="1200" b="0" i="0" kern="1200">
        <a:solidFill>
          <a:schemeClr val="tx1"/>
        </a:solidFill>
        <a:latin typeface="Effra" panose="0200050608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4AA5A-0856-1C46-A07A-FEAECFE19C4F}" type="slidenum">
              <a:rPr kumimoji="0" lang="en-US" sz="1200" b="0" i="0" u="none" strike="noStrike" kern="1200" cap="none" spc="0" normalizeH="0" baseline="0" noProof="0" smtClean="0">
                <a:ln>
                  <a:noFill/>
                </a:ln>
                <a:solidFill>
                  <a:prstClr val="black"/>
                </a:solidFill>
                <a:effectLst/>
                <a:uLnTx/>
                <a:uFillTx/>
                <a:latin typeface="Effra" panose="0200050608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Effra" panose="02000506080000020004" pitchFamily="2" charset="77"/>
              <a:ea typeface="+mn-ea"/>
              <a:cs typeface="+mn-cs"/>
            </a:endParaRPr>
          </a:p>
        </p:txBody>
      </p:sp>
      <p:sp>
        <p:nvSpPr>
          <p:cNvPr id="2" name="Notes Placeholder 1">
            <a:extLst>
              <a:ext uri="{FF2B5EF4-FFF2-40B4-BE49-F238E27FC236}">
                <a16:creationId xmlns:a16="http://schemas.microsoft.com/office/drawing/2014/main" id="{C64FB558-DC8F-7BF7-8D0F-2F92560941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07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one reason behind this is that, overall, small business workers have lower overall well-being than workers at larger companies. 45% say they live paycheck to paycheck. And there’s been a significant decrease in loyalty. There was a time when many workers wanted to work at small businesses because they wanted to be in a more close-knit environment, feel they were closely contributing to an org’s mission, etc. What’s changed? Is it all about salary? (Angie) </a:t>
            </a:r>
          </a:p>
          <a:p>
            <a:endParaRPr lang="en-US" dirty="0"/>
          </a:p>
          <a:p>
            <a:r>
              <a:rPr lang="en-US" dirty="0"/>
              <a:t>How are small employers addressing talent attraction and retention issues from a benefits perspective? (Angie incl. financial benefits, creative solutions re retirement) </a:t>
            </a: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11</a:t>
            </a:fld>
            <a:endParaRPr lang="en-US"/>
          </a:p>
        </p:txBody>
      </p:sp>
    </p:spTree>
    <p:extLst>
      <p:ext uri="{BB962C8B-B14F-4D97-AF65-F5344CB8AC3E}">
        <p14:creationId xmlns:p14="http://schemas.microsoft.com/office/powerpoint/2010/main" val="135269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 your opinion, is the most effective (from a process perspective) you’ve seen SBOs implement to attract and retain quality talent? (Dan) </a:t>
            </a:r>
          </a:p>
          <a:p>
            <a:endParaRPr lang="en-US" dirty="0"/>
          </a:p>
          <a:p>
            <a:r>
              <a:rPr lang="en-US" dirty="0"/>
              <a:t>How can small businesses better educate and promote benefits to their workers? (Angie) </a:t>
            </a:r>
          </a:p>
        </p:txBody>
      </p:sp>
      <p:sp>
        <p:nvSpPr>
          <p:cNvPr id="4" name="Slide Number Placeholder 3"/>
          <p:cNvSpPr>
            <a:spLocks noGrp="1"/>
          </p:cNvSpPr>
          <p:nvPr>
            <p:ph type="sldNum" sz="quarter" idx="5"/>
          </p:nvPr>
        </p:nvSpPr>
        <p:spPr/>
        <p:txBody>
          <a:bodyPr/>
          <a:lstStyle/>
          <a:p>
            <a:fld id="{EC54AA5A-0856-1C46-A07A-FEAECFE19C4F}" type="slidenum">
              <a:rPr lang="en-US" smtClean="0"/>
              <a:pPr/>
              <a:t>12</a:t>
            </a:fld>
            <a:endParaRPr lang="en-US"/>
          </a:p>
        </p:txBody>
      </p:sp>
    </p:spTree>
    <p:extLst>
      <p:ext uri="{BB962C8B-B14F-4D97-AF65-F5344CB8AC3E}">
        <p14:creationId xmlns:p14="http://schemas.microsoft.com/office/powerpoint/2010/main" val="366430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8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Question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 (before slide 13): What types of benefits have you seen small businesses add that get the most utilization? (type into chat)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13</a:t>
            </a:fld>
            <a:endParaRPr lang="en-US"/>
          </a:p>
        </p:txBody>
      </p:sp>
    </p:spTree>
    <p:extLst>
      <p:ext uri="{BB962C8B-B14F-4D97-AF65-F5344CB8AC3E}">
        <p14:creationId xmlns:p14="http://schemas.microsoft.com/office/powerpoint/2010/main" val="27710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We’re seeing overall positive trends when it comes to small businesses and benefits. Motivated in part by the talent attraction/retention issues they’re facing, 7 in 10 now say they aim to offer a better benefits package than their competitors. The bar chart on the right bears this out. </a:t>
            </a: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is the invest in benefits so critical to a small business bottom line.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small business owners want to re-evaluate benefits strategy, how do you advise they begin?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ANGIE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can you ensure you’re offering benefits your worksite will actually want and use?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ANGIE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C54AA5A-0856-1C46-A07A-FEAECFE19C4F}" type="slidenum">
              <a:rPr lang="en-US" smtClean="0"/>
              <a:pPr/>
              <a:t>14</a:t>
            </a:fld>
            <a:endParaRPr lang="en-US"/>
          </a:p>
        </p:txBody>
      </p:sp>
    </p:spTree>
    <p:extLst>
      <p:ext uri="{BB962C8B-B14F-4D97-AF65-F5344CB8AC3E}">
        <p14:creationId xmlns:p14="http://schemas.microsoft.com/office/powerpoint/2010/main" val="351038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What types of mental health benefits have you seen small businesses implement that get utilization? (Angie)</a:t>
            </a:r>
          </a:p>
        </p:txBody>
      </p:sp>
      <p:sp>
        <p:nvSpPr>
          <p:cNvPr id="4" name="Slide Number Placeholder 3"/>
          <p:cNvSpPr>
            <a:spLocks noGrp="1"/>
          </p:cNvSpPr>
          <p:nvPr>
            <p:ph type="sldNum" sz="quarter" idx="5"/>
          </p:nvPr>
        </p:nvSpPr>
        <p:spPr/>
        <p:txBody>
          <a:bodyPr/>
          <a:lstStyle/>
          <a:p>
            <a:fld id="{EC54AA5A-0856-1C46-A07A-FEAECFE19C4F}" type="slidenum">
              <a:rPr lang="en-US" smtClean="0"/>
              <a:pPr/>
              <a:t>15</a:t>
            </a:fld>
            <a:endParaRPr lang="en-US"/>
          </a:p>
        </p:txBody>
      </p:sp>
    </p:spTree>
    <p:extLst>
      <p:ext uri="{BB962C8B-B14F-4D97-AF65-F5344CB8AC3E}">
        <p14:creationId xmlns:p14="http://schemas.microsoft.com/office/powerpoint/2010/main" val="273548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 a correlation between working remotely and better mental health. 49% of those whose orgs allow remote work rate themselves highly at taking care of their mental health compared to just 38% of those whose orgs don’t allow it. SO this is another area where should be promoting flexible policies.</a:t>
            </a:r>
          </a:p>
        </p:txBody>
      </p:sp>
      <p:sp>
        <p:nvSpPr>
          <p:cNvPr id="4" name="Slide Number Placeholder 3"/>
          <p:cNvSpPr>
            <a:spLocks noGrp="1"/>
          </p:cNvSpPr>
          <p:nvPr>
            <p:ph type="sldNum" sz="quarter" idx="5"/>
          </p:nvPr>
        </p:nvSpPr>
        <p:spPr/>
        <p:txBody>
          <a:bodyPr/>
          <a:lstStyle/>
          <a:p>
            <a:fld id="{EC54AA5A-0856-1C46-A07A-FEAECFE19C4F}" type="slidenum">
              <a:rPr lang="en-US" smtClean="0"/>
              <a:pPr/>
              <a:t>17</a:t>
            </a:fld>
            <a:endParaRPr lang="en-US"/>
          </a:p>
        </p:txBody>
      </p:sp>
    </p:spTree>
    <p:extLst>
      <p:ext uri="{BB962C8B-B14F-4D97-AF65-F5344CB8AC3E}">
        <p14:creationId xmlns:p14="http://schemas.microsoft.com/office/powerpoint/2010/main" val="56772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finally, what are some of the things that can help with growth?</a:t>
            </a:r>
          </a:p>
        </p:txBody>
      </p:sp>
      <p:sp>
        <p:nvSpPr>
          <p:cNvPr id="4" name="Slide Number Placeholder 3"/>
          <p:cNvSpPr>
            <a:spLocks noGrp="1"/>
          </p:cNvSpPr>
          <p:nvPr>
            <p:ph type="sldNum" sz="quarter" idx="5"/>
          </p:nvPr>
        </p:nvSpPr>
        <p:spPr/>
        <p:txBody>
          <a:bodyPr/>
          <a:lstStyle/>
          <a:p>
            <a:fld id="{EC54AA5A-0856-1C46-A07A-FEAECFE19C4F}" type="slidenum">
              <a:rPr lang="en-US" smtClean="0"/>
              <a:pPr/>
              <a:t>19</a:t>
            </a:fld>
            <a:endParaRPr lang="en-US"/>
          </a:p>
        </p:txBody>
      </p:sp>
    </p:spTree>
    <p:extLst>
      <p:ext uri="{BB962C8B-B14F-4D97-AF65-F5344CB8AC3E}">
        <p14:creationId xmlns:p14="http://schemas.microsoft.com/office/powerpoint/2010/main" val="3685489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can small businesses evaluate and/or develop more sophisticated tech strategies?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ANGIE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should small businesses think about PEO and how has the industry grown.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20</a:t>
            </a:fld>
            <a:endParaRPr lang="en-US"/>
          </a:p>
        </p:txBody>
      </p:sp>
    </p:spTree>
    <p:extLst>
      <p:ext uri="{BB962C8B-B14F-4D97-AF65-F5344CB8AC3E}">
        <p14:creationId xmlns:p14="http://schemas.microsoft.com/office/powerpoint/2010/main" val="3262879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b="0" i="0" dirty="0">
                <a:solidFill>
                  <a:srgbClr val="000000"/>
                </a:solidFill>
                <a:effectLst/>
                <a:latin typeface="WordVisi_MSFontService"/>
              </a:rPr>
              <a:t>What are some cost-effective ways small businesses can offer a wider variety of benefits? (ANGIE)</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b="0" i="0" dirty="0">
                <a:solidFill>
                  <a:srgbClr val="000000"/>
                </a:solidFill>
                <a:effectLst/>
                <a:latin typeface="WordVisi_MSFontService"/>
              </a:rPr>
              <a:t>How is the current climate contributing to a moment of opportunity for PEOs? (DAN)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4AA5A-0856-1C46-A07A-FEAECFE19C4F}" type="slidenum">
              <a:rPr kumimoji="0" lang="en-US" sz="1200" b="0" i="0" u="none" strike="noStrike" kern="1200" cap="none" spc="0" normalizeH="0" baseline="0" noProof="0" smtClean="0">
                <a:ln>
                  <a:noFill/>
                </a:ln>
                <a:solidFill>
                  <a:prstClr val="black"/>
                </a:solidFill>
                <a:effectLst/>
                <a:uLnTx/>
                <a:uFillTx/>
                <a:latin typeface="Effra" panose="0200050608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Effra" panose="02000506080000020004" pitchFamily="2" charset="77"/>
              <a:ea typeface="+mn-ea"/>
              <a:cs typeface="+mn-cs"/>
            </a:endParaRPr>
          </a:p>
        </p:txBody>
      </p:sp>
    </p:spTree>
    <p:extLst>
      <p:ext uri="{BB962C8B-B14F-4D97-AF65-F5344CB8AC3E}">
        <p14:creationId xmlns:p14="http://schemas.microsoft.com/office/powerpoint/2010/main" val="321799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C54AA5A-0856-1C46-A07A-FEAECFE19C4F}" type="slidenum">
              <a:rPr lang="en-US" smtClean="0"/>
              <a:pPr/>
              <a:t>22</a:t>
            </a:fld>
            <a:endParaRPr lang="en-US"/>
          </a:p>
        </p:txBody>
      </p:sp>
      <p:sp>
        <p:nvSpPr>
          <p:cNvPr id="6" name="Notes Placeholder 5">
            <a:extLst>
              <a:ext uri="{FF2B5EF4-FFF2-40B4-BE49-F238E27FC236}">
                <a16:creationId xmlns:a16="http://schemas.microsoft.com/office/drawing/2014/main" id="{FD03F0A2-F786-874E-BECD-57242A35FCCD}"/>
              </a:ext>
            </a:extLst>
          </p:cNvPr>
          <p:cNvSpPr>
            <a:spLocks noGrp="1"/>
          </p:cNvSpPr>
          <p:nvPr>
            <p:ph type="body" sz="quarter" idx="3"/>
          </p:nvPr>
        </p:nvSpPr>
        <p:spPr/>
        <p:txBody>
          <a:bodyPr/>
          <a:lstStyle/>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What do small businesses that are thriving in this difficult economic climate have in common? (Desiree – always being innovative and constantly reviewing what they can do to improve; Carrie – benefits-related, Sofia – clear, consistent expectations and communicate well, understand capacity well, tightening up job descriptions)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We are a very small organization with fewer than 10 employees. What are some low-cost ways to support employee well-being? (Carrie)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What’s one of the biggest mistakes you see small businesses make when it comes to communication with their planning? (“The power team” – administration, execution, not on the same page. Making sure you team is cohesive) Desiree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Tech change/growth happening at a breakneck pace. How do you adapt and find the time to find the right solution? (Sofia, Carrie)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What do you think small business owners maybe aren’t considering or asking you about regarding the future that they should be? (Desiree, Carrie, Sofia)  </a:t>
            </a:r>
          </a:p>
          <a:p>
            <a:endParaRPr lang="en-US"/>
          </a:p>
        </p:txBody>
      </p:sp>
    </p:spTree>
    <p:extLst>
      <p:ext uri="{BB962C8B-B14F-4D97-AF65-F5344CB8AC3E}">
        <p14:creationId xmlns:p14="http://schemas.microsoft.com/office/powerpoint/2010/main" val="203900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so much for that introduction, great to be here. On this slide is an overview of what we’ll be covering today: we’ll start with a look at the current economic climate, talk about some small business challenges including talent attraction and retention, look at some of the benefits trends we’re seeing in small businesses, and talk about some ways small businesses are growing and looking toward the future. Finally, as always, we’ll end with a Q&amp;A.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4AA5A-0856-1C46-A07A-FEAECFE19C4F}" type="slidenum">
              <a:rPr kumimoji="0" lang="en-US" sz="1200" b="0" i="0" u="none" strike="noStrike" kern="1200" cap="none" spc="0" normalizeH="0" baseline="0" noProof="0" smtClean="0">
                <a:ln>
                  <a:noFill/>
                </a:ln>
                <a:solidFill>
                  <a:prstClr val="black"/>
                </a:solidFill>
                <a:effectLst/>
                <a:uLnTx/>
                <a:uFillTx/>
                <a:latin typeface="Effra" panose="0200050608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Effra" panose="02000506080000020004" pitchFamily="2" charset="77"/>
              <a:ea typeface="+mn-ea"/>
              <a:cs typeface="+mn-cs"/>
            </a:endParaRPr>
          </a:p>
        </p:txBody>
      </p:sp>
    </p:spTree>
    <p:extLst>
      <p:ext uri="{BB962C8B-B14F-4D97-AF65-F5344CB8AC3E}">
        <p14:creationId xmlns:p14="http://schemas.microsoft.com/office/powerpoint/2010/main" val="469707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5938" y="1065213"/>
            <a:ext cx="774700" cy="43497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DC60C-A181-9A4A-8287-9EC93F4BDEEC}" type="slidenum">
              <a:rPr kumimoji="0" lang="en-US" sz="1200" b="0" i="0" u="none" strike="noStrike" kern="1200" cap="none" spc="0" normalizeH="0" baseline="0" noProof="0" smtClean="0">
                <a:ln>
                  <a:noFill/>
                </a:ln>
                <a:solidFill>
                  <a:srgbClr val="75787B"/>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75787B"/>
              </a:solidFill>
              <a:effectLst/>
              <a:uLnTx/>
              <a:uFillTx/>
              <a:latin typeface="Effra"/>
              <a:ea typeface="+mn-ea"/>
              <a:cs typeface="+mn-cs"/>
            </a:endParaRPr>
          </a:p>
        </p:txBody>
      </p:sp>
      <p:sp>
        <p:nvSpPr>
          <p:cNvPr id="7" name="Notes Placeholder 6">
            <a:extLst>
              <a:ext uri="{FF2B5EF4-FFF2-40B4-BE49-F238E27FC236}">
                <a16:creationId xmlns:a16="http://schemas.microsoft.com/office/drawing/2014/main" id="{543955D6-2EFB-4797-886C-0F337970B3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7255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54AA5A-0856-1C46-A07A-FEAECFE19C4F}" type="slidenum">
              <a:rPr lang="en-US" smtClean="0"/>
              <a:pPr/>
              <a:t>25</a:t>
            </a:fld>
            <a:endParaRPr lang="en-US"/>
          </a:p>
        </p:txBody>
      </p:sp>
    </p:spTree>
    <p:extLst>
      <p:ext uri="{BB962C8B-B14F-4D97-AF65-F5344CB8AC3E}">
        <p14:creationId xmlns:p14="http://schemas.microsoft.com/office/powerpoint/2010/main" val="145978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today’s webinar is eligible for one professional development credit from the Society of Human Resources Management or the Human Resources Certification Institute. The codes you’ll need to receive credit will be displayed at the end of today’s webinar, so please stay tuned and take note of those when we display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4AA5A-0856-1C46-A07A-FEAECFE19C4F}" type="slidenum">
              <a:rPr kumimoji="0" lang="en-US" sz="1200" b="0" i="0" u="none" strike="noStrike" kern="1200" cap="none" spc="0" normalizeH="0" baseline="0" noProof="0" smtClean="0">
                <a:ln>
                  <a:noFill/>
                </a:ln>
                <a:solidFill>
                  <a:prstClr val="black"/>
                </a:solidFill>
                <a:effectLst/>
                <a:uLnTx/>
                <a:uFillTx/>
                <a:latin typeface="Effra" panose="02000506080000020004"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Effra" panose="02000506080000020004" pitchFamily="2" charset="77"/>
              <a:ea typeface="+mn-ea"/>
              <a:cs typeface="+mn-cs"/>
            </a:endParaRPr>
          </a:p>
        </p:txBody>
      </p:sp>
    </p:spTree>
    <p:extLst>
      <p:ext uri="{BB962C8B-B14F-4D97-AF65-F5344CB8AC3E}">
        <p14:creationId xmlns:p14="http://schemas.microsoft.com/office/powerpoint/2010/main" val="3882417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5575" y="455613"/>
            <a:ext cx="1460500" cy="820737"/>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85DA0-C621-4E4D-B916-4CCE24E3B021}" type="slidenum">
              <a:rPr kumimoji="0" lang="en-US" sz="1200" b="0" i="0" u="none" strike="noStrike" kern="1200" cap="none" spc="0" normalizeH="0" baseline="0" noProof="0" smtClean="0">
                <a:ln>
                  <a:noFill/>
                </a:ln>
                <a:solidFill>
                  <a:srgbClr val="75787B"/>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75787B"/>
              </a:solidFill>
              <a:effectLst/>
              <a:uLnTx/>
              <a:uFillTx/>
              <a:latin typeface="Effra"/>
              <a:ea typeface="+mn-ea"/>
              <a:cs typeface="+mn-cs"/>
            </a:endParaRPr>
          </a:p>
        </p:txBody>
      </p:sp>
      <p:sp>
        <p:nvSpPr>
          <p:cNvPr id="3" name="Notes Placeholder 2">
            <a:extLst>
              <a:ext uri="{FF2B5EF4-FFF2-40B4-BE49-F238E27FC236}">
                <a16:creationId xmlns:a16="http://schemas.microsoft.com/office/drawing/2014/main" id="{4C6D751D-9022-2633-3299-644BA17866C9}"/>
              </a:ext>
            </a:extLst>
          </p:cNvPr>
          <p:cNvSpPr>
            <a:spLocks noGrp="1"/>
          </p:cNvSpPr>
          <p:nvPr>
            <p:ph type="body" idx="1"/>
          </p:nvPr>
        </p:nvSpPr>
        <p:spPr/>
        <p:txBody>
          <a:bodyPr/>
          <a:lstStyle/>
          <a:p>
            <a:r>
              <a:rPr lang="en-US" dirty="0"/>
              <a:t>I did want to mention that the majority of the data you’ll se today in our slides is from a recent Guardian thought leadership report, Small and Resilient, so same name as our webinar. You can check it out; the link will be made available to you via the chat at some point.</a:t>
            </a:r>
          </a:p>
        </p:txBody>
      </p:sp>
    </p:spTree>
    <p:extLst>
      <p:ext uri="{BB962C8B-B14F-4D97-AF65-F5344CB8AC3E}">
        <p14:creationId xmlns:p14="http://schemas.microsoft.com/office/powerpoint/2010/main" val="348665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there have been a number of factors impacting our current economic state and how that creates challenges for small businesses. So I’d like to kick things off with our first polling question and ask you,</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If you’re a small business owner </a:t>
            </a:r>
            <a:r>
              <a:rPr lang="en-US" sz="180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a PEO</a:t>
            </a:r>
            <a:r>
              <a:rPr lang="en-US" sz="1800" b="1"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working w/ small business clients, what are your top challenges? (Talent attraction/retention; revenue/growth; supply chain issues; offering a competitive benefits package; compliance issues; economic conditions)</a:t>
            </a:r>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6</a:t>
            </a:fld>
            <a:endParaRPr lang="en-US"/>
          </a:p>
        </p:txBody>
      </p:sp>
    </p:spTree>
    <p:extLst>
      <p:ext uri="{BB962C8B-B14F-4D97-AF65-F5344CB8AC3E}">
        <p14:creationId xmlns:p14="http://schemas.microsoft.com/office/powerpoint/2010/main" val="101851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Effra"/>
              </a:rPr>
              <a:t>So we’re seeing revenue issues, definitely talent attraction and retention. We’ll get to that in a moment</a:t>
            </a:r>
            <a:r>
              <a:rPr lang="en-US" strike="sngStrike" dirty="0">
                <a:latin typeface="Effra"/>
              </a:rPr>
              <a:t>. </a:t>
            </a:r>
            <a:r>
              <a:rPr lang="en-US" dirty="0">
                <a:latin typeface="Effra"/>
              </a:rPr>
              <a:t>So as we can see on the slide, lost revenue is causing many businesses to close. For the businesses that are still operating…</a:t>
            </a:r>
          </a:p>
          <a:p>
            <a:endParaRPr lang="en-US" dirty="0">
              <a:latin typeface="Effra"/>
            </a:endParaRPr>
          </a:p>
          <a:p>
            <a:r>
              <a:rPr lang="en-US" dirty="0">
                <a:highlight>
                  <a:srgbClr val="FFFF00"/>
                </a:highlight>
                <a:latin typeface="Effra"/>
              </a:rPr>
              <a:t>How do </a:t>
            </a:r>
            <a:r>
              <a:rPr lang="en-US" dirty="0">
                <a:latin typeface="Effra"/>
              </a:rPr>
              <a:t>see these economic challenges playing out for your </a:t>
            </a:r>
            <a:r>
              <a:rPr lang="en-US" dirty="0">
                <a:solidFill>
                  <a:srgbClr val="FF0000"/>
                </a:solidFill>
                <a:latin typeface="Effra"/>
              </a:rPr>
              <a:t>WORKSITES</a:t>
            </a:r>
            <a:r>
              <a:rPr lang="en-US" dirty="0">
                <a:latin typeface="Effra"/>
              </a:rPr>
              <a:t> clients? (Dan – Great Resignation, employee’s market) </a:t>
            </a:r>
          </a:p>
          <a:p>
            <a:r>
              <a:rPr lang="en-US" dirty="0">
                <a:latin typeface="Effra"/>
              </a:rPr>
              <a:t>What’s on SBOs’ minds now that wasn’t before? (Implications of lifting COVID laws, pressures around running a business, Desiree) </a:t>
            </a:r>
            <a:endParaRPr lang="en-US" dirty="0"/>
          </a:p>
          <a:p>
            <a:r>
              <a:rPr lang="en-US" dirty="0">
                <a:latin typeface="Effra"/>
              </a:rPr>
              <a:t>What other pressures </a:t>
            </a:r>
            <a:r>
              <a:rPr lang="en-US" dirty="0">
                <a:highlight>
                  <a:srgbClr val="FFFF00"/>
                </a:highlight>
                <a:latin typeface="Effra"/>
              </a:rPr>
              <a:t>do you see on small businesses (Dan - Minimum wage laws, SOFIA: remote work/compliance question</a:t>
            </a:r>
          </a:p>
        </p:txBody>
      </p:sp>
      <p:sp>
        <p:nvSpPr>
          <p:cNvPr id="4" name="Slide Number Placeholder 3"/>
          <p:cNvSpPr>
            <a:spLocks noGrp="1"/>
          </p:cNvSpPr>
          <p:nvPr>
            <p:ph type="sldNum" sz="quarter" idx="5"/>
          </p:nvPr>
        </p:nvSpPr>
        <p:spPr/>
        <p:txBody>
          <a:bodyPr/>
          <a:lstStyle/>
          <a:p>
            <a:fld id="{EC54AA5A-0856-1C46-A07A-FEAECFE19C4F}" type="slidenum">
              <a:rPr lang="en-US" smtClean="0"/>
              <a:pPr/>
              <a:t>7</a:t>
            </a:fld>
            <a:endParaRPr lang="en-US"/>
          </a:p>
        </p:txBody>
      </p:sp>
    </p:spTree>
    <p:extLst>
      <p:ext uri="{BB962C8B-B14F-4D97-AF65-F5344CB8AC3E}">
        <p14:creationId xmlns:p14="http://schemas.microsoft.com/office/powerpoint/2010/main" val="389348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Polling Question: How much do you think it costs to replace a worker (1/2 their annual salary; 1x their annual salary; 1.5x annual salary; 2x their annual salary)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8</a:t>
            </a:fld>
            <a:endParaRPr lang="en-US"/>
          </a:p>
        </p:txBody>
      </p:sp>
    </p:spTree>
    <p:extLst>
      <p:ext uri="{BB962C8B-B14F-4D97-AF65-F5344CB8AC3E}">
        <p14:creationId xmlns:p14="http://schemas.microsoft.com/office/powerpoint/2010/main" val="97029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this often, many of the small businesses I personally frequent have reduced hours, closed more days to cope with this. Even though the Great Resignation is over, it sometimes doesn’t feel like it.</a:t>
            </a:r>
          </a:p>
          <a:p>
            <a:endParaRPr lang="en-US" dirty="0"/>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was a time when many workers wanted to work at small businesses because they wanted to be in a more close-knit environment, feel they were closely contributing to an org’s mission, etc. What’s changed? Is it all about salary? </a:t>
            </a:r>
            <a:r>
              <a:rPr lang="en-US"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9</a:t>
            </a:fld>
            <a:endParaRPr lang="en-US"/>
          </a:p>
        </p:txBody>
      </p:sp>
    </p:spTree>
    <p:extLst>
      <p:ext uri="{BB962C8B-B14F-4D97-AF65-F5344CB8AC3E}">
        <p14:creationId xmlns:p14="http://schemas.microsoft.com/office/powerpoint/2010/main" val="96400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are small employers addressing talent attraction and retention issues from a benefits perspective?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ANGIE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C54AA5A-0856-1C46-A07A-FEAECFE19C4F}" type="slidenum">
              <a:rPr lang="en-US" smtClean="0"/>
              <a:pPr/>
              <a:t>10</a:t>
            </a:fld>
            <a:endParaRPr lang="en-US"/>
          </a:p>
        </p:txBody>
      </p:sp>
    </p:spTree>
    <p:extLst>
      <p:ext uri="{BB962C8B-B14F-4D97-AF65-F5344CB8AC3E}">
        <p14:creationId xmlns:p14="http://schemas.microsoft.com/office/powerpoint/2010/main" val="273331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emf"/><Relationship Id="rId1" Type="http://schemas.openxmlformats.org/officeDocument/2006/relationships/slideMaster" Target="../slideMasters/slideMaster11.xml"/><Relationship Id="rId4" Type="http://schemas.openxmlformats.org/officeDocument/2006/relationships/image" Target="../media/image16.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4.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14.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Master" Target="../slideMasters/slideMaster13.xml"/><Relationship Id="rId4" Type="http://schemas.openxmlformats.org/officeDocument/2006/relationships/image" Target="../media/image26.sv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emf"/><Relationship Id="rId1" Type="http://schemas.openxmlformats.org/officeDocument/2006/relationships/slideMaster" Target="../slideMasters/slideMaster15.xml"/><Relationship Id="rId4" Type="http://schemas.openxmlformats.org/officeDocument/2006/relationships/image" Target="../media/image16.sv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ebinar Welcome Slide">
    <p:spTree>
      <p:nvGrpSpPr>
        <p:cNvPr id="1" name=""/>
        <p:cNvGrpSpPr/>
        <p:nvPr/>
      </p:nvGrpSpPr>
      <p:grpSpPr>
        <a:xfrm>
          <a:off x="0" y="0"/>
          <a:ext cx="0" cy="0"/>
          <a:chOff x="0" y="0"/>
          <a:chExt cx="0" cy="0"/>
        </a:xfrm>
      </p:grpSpPr>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104770" cy="215900"/>
          </a:xfrm>
        </p:spPr>
        <p:txBody>
          <a:bodyPr>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Information classification</a:t>
            </a:r>
          </a:p>
        </p:txBody>
      </p:sp>
      <p:sp>
        <p:nvSpPr>
          <p:cNvPr id="8" name="Rectangle 7">
            <a:extLst>
              <a:ext uri="{FF2B5EF4-FFF2-40B4-BE49-F238E27FC236}">
                <a16:creationId xmlns:a16="http://schemas.microsoft.com/office/drawing/2014/main" id="{3DFBABF3-1D8D-8E41-ADDD-277B8D4281C5}"/>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1">
            <a:extLst>
              <a:ext uri="{FF2B5EF4-FFF2-40B4-BE49-F238E27FC236}">
                <a16:creationId xmlns:a16="http://schemas.microsoft.com/office/drawing/2014/main" id="{2EF02031-CEA3-F04E-89ED-BC52888F0E16}"/>
              </a:ext>
            </a:extLst>
          </p:cNvPr>
          <p:cNvSpPr>
            <a:spLocks noGrp="1"/>
          </p:cNvSpPr>
          <p:nvPr>
            <p:ph type="pic" sz="quarter" idx="13"/>
          </p:nvPr>
        </p:nvSpPr>
        <p:spPr>
          <a:xfrm>
            <a:off x="6096000" y="0"/>
            <a:ext cx="6096000" cy="3429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Tree>
    <p:extLst>
      <p:ext uri="{BB962C8B-B14F-4D97-AF65-F5344CB8AC3E}">
        <p14:creationId xmlns:p14="http://schemas.microsoft.com/office/powerpoint/2010/main" val="2395903549"/>
      </p:ext>
    </p:extLst>
  </p:cSld>
  <p:clrMapOvr>
    <a:masterClrMapping/>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Col Content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2468880" cy="4389120"/>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E99522E4-52AE-C448-927D-EFBEBFD8FBB0}"/>
              </a:ext>
            </a:extLst>
          </p:cNvPr>
          <p:cNvSpPr>
            <a:spLocks noGrp="1"/>
          </p:cNvSpPr>
          <p:nvPr>
            <p:ph idx="15"/>
          </p:nvPr>
        </p:nvSpPr>
        <p:spPr>
          <a:xfrm>
            <a:off x="3393440" y="1600200"/>
            <a:ext cx="2468880" cy="4389120"/>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F77573C1-2760-4E4E-B44D-5C0B0C78D60F}"/>
              </a:ext>
            </a:extLst>
          </p:cNvPr>
          <p:cNvSpPr>
            <a:spLocks noGrp="1"/>
          </p:cNvSpPr>
          <p:nvPr>
            <p:ph idx="16"/>
          </p:nvPr>
        </p:nvSpPr>
        <p:spPr>
          <a:xfrm>
            <a:off x="6329680" y="1600200"/>
            <a:ext cx="2468880" cy="4389120"/>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E5BE2420-02F3-F849-A380-39951C89E372}"/>
              </a:ext>
            </a:extLst>
          </p:cNvPr>
          <p:cNvSpPr>
            <a:spLocks noGrp="1"/>
          </p:cNvSpPr>
          <p:nvPr>
            <p:ph idx="17"/>
          </p:nvPr>
        </p:nvSpPr>
        <p:spPr>
          <a:xfrm>
            <a:off x="9265920" y="1600200"/>
            <a:ext cx="2468880" cy="4389120"/>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256208"/>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136" userDrawn="1">
          <p15:clr>
            <a:srgbClr val="FBAE40"/>
          </p15:clr>
        </p15:guide>
        <p15:guide id="4" pos="3984" userDrawn="1">
          <p15:clr>
            <a:srgbClr val="FBAE40"/>
          </p15:clr>
        </p15:guide>
        <p15:guide id="5" pos="5832"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299"/>
            <a:ext cx="1883664"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2806915" y="2019299"/>
            <a:ext cx="1883664"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9851136" y="2019299"/>
            <a:ext cx="1883664"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p:nvPr>
        </p:nvSpPr>
        <p:spPr>
          <a:xfrm>
            <a:off x="5156630" y="2019299"/>
            <a:ext cx="1883664"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F25D0F77-AC80-4392-8A8C-65B628FB5DDE}"/>
              </a:ext>
            </a:extLst>
          </p:cNvPr>
          <p:cNvSpPr>
            <a:spLocks noGrp="1"/>
          </p:cNvSpPr>
          <p:nvPr>
            <p:ph idx="16"/>
          </p:nvPr>
        </p:nvSpPr>
        <p:spPr>
          <a:xfrm>
            <a:off x="7506345" y="2019299"/>
            <a:ext cx="1883664"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4FC12B2A-0FCD-46E5-84BC-5C3D2AE6D417}"/>
              </a:ext>
            </a:extLst>
          </p:cNvPr>
          <p:cNvSpPr>
            <a:spLocks noGrp="1"/>
          </p:cNvSpPr>
          <p:nvPr>
            <p:ph type="body" sz="quarter" idx="17"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2" name="Text Placeholder 6">
            <a:extLst>
              <a:ext uri="{FF2B5EF4-FFF2-40B4-BE49-F238E27FC236}">
                <a16:creationId xmlns:a16="http://schemas.microsoft.com/office/drawing/2014/main" id="{691B8FAD-236F-48FF-9598-7A148B3FD0D9}"/>
              </a:ext>
            </a:extLst>
          </p:cNvPr>
          <p:cNvSpPr>
            <a:spLocks noGrp="1"/>
          </p:cNvSpPr>
          <p:nvPr>
            <p:ph type="body" sz="quarter" idx="18"/>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5449010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9E60DBF-3217-422A-8946-E08F30EF68B2}"/>
              </a:ext>
            </a:extLst>
          </p:cNvPr>
          <p:cNvSpPr>
            <a:spLocks noGrp="1"/>
          </p:cNvSpPr>
          <p:nvPr>
            <p:ph type="ftr" sz="quarter" idx="11"/>
          </p:nvPr>
        </p:nvSpPr>
        <p:spPr/>
        <p:txBody>
          <a:bodyPr/>
          <a:lstStyle/>
          <a:p>
            <a:r>
              <a:rPr lang="en-US"/>
              <a:t>Presentation title   |   Business Unit</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6" name="Text Placeholder 9">
            <a:extLst>
              <a:ext uri="{FF2B5EF4-FFF2-40B4-BE49-F238E27FC236}">
                <a16:creationId xmlns:a16="http://schemas.microsoft.com/office/drawing/2014/main" id="{C02B384D-0B20-42FE-BE72-610D53B4A003}"/>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8704683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37A763-0A23-4BA9-B1B6-2DD02E69ABC7}"/>
              </a:ext>
            </a:extLst>
          </p:cNvPr>
          <p:cNvSpPr>
            <a:spLocks noGrp="1"/>
          </p:cNvSpPr>
          <p:nvPr>
            <p:ph type="ftr" sz="quarter" idx="11"/>
          </p:nvPr>
        </p:nvSpPr>
        <p:spPr/>
        <p:txBody>
          <a:bodyPr/>
          <a:lstStyle/>
          <a:p>
            <a:r>
              <a:rPr lang="en-US"/>
              <a:t>Presentation title   |   Business Unit</a:t>
            </a:r>
          </a:p>
        </p:txBody>
      </p:sp>
      <p:sp>
        <p:nvSpPr>
          <p:cNvPr id="4" name="Slide Number Placeholder 3">
            <a:extLst>
              <a:ext uri="{FF2B5EF4-FFF2-40B4-BE49-F238E27FC236}">
                <a16:creationId xmlns:a16="http://schemas.microsoft.com/office/drawing/2014/main" id="{1BB535A0-F62E-41D6-853A-78C16F144A3B}"/>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5" name="Text Placeholder 9">
            <a:extLst>
              <a:ext uri="{FF2B5EF4-FFF2-40B4-BE49-F238E27FC236}">
                <a16:creationId xmlns:a16="http://schemas.microsoft.com/office/drawing/2014/main" id="{33EB575A-38AE-499A-9426-EC75882A498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8502161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AA872-4BD9-4352-BE83-CEAF7AEE263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410200" cy="5486399"/>
          </a:xfrm>
        </p:spPr>
        <p:txBody>
          <a:bodyPr/>
          <a:lstStyle>
            <a:lvl1pPr>
              <a:spcAft>
                <a:spcPts val="3000"/>
              </a:spcAft>
              <a:defRPr lang="en-US" sz="3200" b="1" kern="1200" dirty="0">
                <a:solidFill>
                  <a:schemeClr val="bg1"/>
                </a:solidFill>
                <a:latin typeface="+mj-lt"/>
                <a:ea typeface="+mj-ea"/>
                <a:cs typeface="+mj-cs"/>
              </a:defRPr>
            </a:lvl1pPr>
            <a:lvl2pPr>
              <a:defRPr sz="2000" b="0">
                <a:solidFill>
                  <a:schemeClr val="accent2"/>
                </a:solidFill>
              </a:defRPr>
            </a:lvl2pPr>
            <a:lvl3pPr marL="0" indent="0">
              <a:spcAft>
                <a:spcPts val="600"/>
              </a:spcAft>
              <a:buNone/>
              <a:defRPr b="1"/>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tx2"/>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FB7D21E8-094B-4B62-9D44-F0C628A839F7}"/>
              </a:ext>
            </a:extLst>
          </p:cNvPr>
          <p:cNvSpPr>
            <a:spLocks noGrp="1"/>
          </p:cNvSpPr>
          <p:nvPr>
            <p:ph type="body" sz="quarter" idx="14" hasCustomPrompt="1"/>
          </p:nvPr>
        </p:nvSpPr>
        <p:spPr>
          <a:xfrm>
            <a:off x="457200" y="5946042"/>
            <a:ext cx="5410200" cy="168029"/>
          </a:xfrm>
        </p:spPr>
        <p:txBody>
          <a:bodyPr anchor="b"/>
          <a:lstStyle>
            <a:lvl1pPr>
              <a:lnSpc>
                <a:spcPct val="80000"/>
              </a:lnSpc>
              <a:spcAft>
                <a:spcPts val="0"/>
              </a:spcAft>
              <a:defRPr sz="700" b="0">
                <a:solidFill>
                  <a:schemeClr val="bg1"/>
                </a:solidFill>
              </a:defRPr>
            </a:lvl1pPr>
          </a:lstStyle>
          <a:p>
            <a:pPr lvl="0"/>
            <a:r>
              <a:rPr lang="en-US"/>
              <a:t>Legal Disclosure placeholder. Informational Classification (e.g. “</a:t>
            </a:r>
            <a:r>
              <a:rPr lang="en-US" err="1"/>
              <a:t>ReedGroup</a:t>
            </a:r>
            <a:r>
              <a:rPr lang="en-US"/>
              <a:t> Confidential”)</a:t>
            </a:r>
          </a:p>
        </p:txBody>
      </p:sp>
      <p:sp>
        <p:nvSpPr>
          <p:cNvPr id="8" name="Footer Placeholder 4">
            <a:extLst>
              <a:ext uri="{FF2B5EF4-FFF2-40B4-BE49-F238E27FC236}">
                <a16:creationId xmlns:a16="http://schemas.microsoft.com/office/drawing/2014/main" id="{3190D7B6-3D37-48F3-A4EE-129CA68E3464}"/>
              </a:ext>
            </a:extLst>
          </p:cNvPr>
          <p:cNvSpPr>
            <a:spLocks noGrp="1"/>
          </p:cNvSpPr>
          <p:nvPr>
            <p:ph type="ftr" sz="quarter" idx="3"/>
          </p:nvPr>
        </p:nvSpPr>
        <p:spPr>
          <a:xfrm>
            <a:off x="3048000" y="6195990"/>
            <a:ext cx="281940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27750485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3771900" cy="5486399"/>
          </a:xfrm>
        </p:spPr>
        <p:txBody>
          <a:bodyPr/>
          <a:lstStyle>
            <a:lvl1pPr>
              <a:spcAft>
                <a:spcPts val="3000"/>
              </a:spcAft>
              <a:defRPr lang="en-US" sz="3200" b="1" kern="1200" dirty="0">
                <a:solidFill>
                  <a:schemeClr val="bg1"/>
                </a:solidFill>
                <a:latin typeface="+mj-lt"/>
                <a:ea typeface="+mj-ea"/>
                <a:cs typeface="+mj-cs"/>
              </a:defRPr>
            </a:lvl1pPr>
            <a:lvl2pPr>
              <a:defRPr sz="2000" b="0">
                <a:solidFill>
                  <a:schemeClr val="bg1"/>
                </a:solidFill>
              </a:defRPr>
            </a:lvl2pPr>
            <a:lvl3pPr marL="0" indent="0">
              <a:spcAft>
                <a:spcPts val="600"/>
              </a:spcAft>
              <a:buNone/>
              <a:defRPr b="1"/>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tx2"/>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D605C38E-64C8-4F6F-B7F8-5F9D90A850EC}"/>
              </a:ext>
            </a:extLst>
          </p:cNvPr>
          <p:cNvSpPr>
            <a:spLocks noGrp="1"/>
          </p:cNvSpPr>
          <p:nvPr>
            <p:ph type="body" sz="quarter" idx="14" hasCustomPrompt="1"/>
          </p:nvPr>
        </p:nvSpPr>
        <p:spPr>
          <a:xfrm>
            <a:off x="457200" y="5946042"/>
            <a:ext cx="3771900" cy="168029"/>
          </a:xfrm>
        </p:spPr>
        <p:txBody>
          <a:bodyPr anchor="b"/>
          <a:lstStyle>
            <a:lvl1pPr>
              <a:lnSpc>
                <a:spcPct val="80000"/>
              </a:lnSpc>
              <a:spcAft>
                <a:spcPts val="0"/>
              </a:spcAft>
              <a:defRPr sz="700" b="0">
                <a:solidFill>
                  <a:schemeClr val="bg1"/>
                </a:solidFill>
              </a:defRPr>
            </a:lvl1pPr>
          </a:lstStyle>
          <a:p>
            <a:pPr lvl="0"/>
            <a:r>
              <a:rPr lang="en-US"/>
              <a:t>Legal Disclosure placeholder. Informational Classification (e.g. “</a:t>
            </a:r>
            <a:r>
              <a:rPr lang="en-US" err="1"/>
              <a:t>ReedGroup</a:t>
            </a:r>
            <a:r>
              <a:rPr lang="en-US"/>
              <a:t> Confidential”)</a:t>
            </a:r>
          </a:p>
        </p:txBody>
      </p:sp>
      <p:sp>
        <p:nvSpPr>
          <p:cNvPr id="9" name="Footer Placeholder 4">
            <a:extLst>
              <a:ext uri="{FF2B5EF4-FFF2-40B4-BE49-F238E27FC236}">
                <a16:creationId xmlns:a16="http://schemas.microsoft.com/office/drawing/2014/main" id="{C163F271-ECEB-4021-A385-5BD26959E15A}"/>
              </a:ext>
            </a:extLst>
          </p:cNvPr>
          <p:cNvSpPr>
            <a:spLocks noGrp="1"/>
          </p:cNvSpPr>
          <p:nvPr>
            <p:ph type="ftr" sz="quarter" idx="3"/>
          </p:nvPr>
        </p:nvSpPr>
        <p:spPr>
          <a:xfrm>
            <a:off x="4683292" y="6195990"/>
            <a:ext cx="6120438" cy="365125"/>
          </a:xfrm>
          <a:prstGeom prst="rect">
            <a:avLst/>
          </a:prstGeom>
        </p:spPr>
        <p:txBody>
          <a:bodyPr vert="horz" lIns="0" tIns="0" rIns="0" bIns="0" rtlCol="0" anchor="b">
            <a:noAutofit/>
          </a:bodyPr>
          <a:lstStyle>
            <a:lvl1pPr algn="l">
              <a:defRPr sz="1000" b="1">
                <a:solidFill>
                  <a:schemeClr val="tx2"/>
                </a:solidFill>
              </a:defRPr>
            </a:lvl1pPr>
          </a:lstStyle>
          <a:p>
            <a:r>
              <a:rPr lang="en-US"/>
              <a:t>Presentation title   |   Business Unit</a:t>
            </a:r>
          </a:p>
        </p:txBody>
      </p:sp>
    </p:spTree>
    <p:extLst>
      <p:ext uri="{BB962C8B-B14F-4D97-AF65-F5344CB8AC3E}">
        <p14:creationId xmlns:p14="http://schemas.microsoft.com/office/powerpoint/2010/main" val="3597091816"/>
      </p:ext>
    </p:extLst>
  </p:cSld>
  <p:clrMapOvr>
    <a:masterClrMapping/>
  </p:clrMapOvr>
  <p:extLst>
    <p:ext uri="{DCECCB84-F9BA-43D5-87BE-67443E8EF086}">
      <p15:sldGuideLst xmlns:p15="http://schemas.microsoft.com/office/powerpoint/2012/main">
        <p15:guide id="1" pos="2664">
          <p15:clr>
            <a:srgbClr val="C35EA4"/>
          </p15:clr>
        </p15:guide>
        <p15:guide id="2" pos="2808">
          <p15:clr>
            <a:srgbClr val="C35E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Pic + Color Block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7D5DFE-B8EF-48CB-B914-569332FBD955}"/>
              </a:ext>
            </a:extLst>
          </p:cNvPr>
          <p:cNvSpPr>
            <a:spLocks noGrp="1"/>
          </p:cNvSpPr>
          <p:nvPr>
            <p:ph type="body" sz="quarter" idx="14"/>
          </p:nvPr>
        </p:nvSpPr>
        <p:spPr>
          <a:xfrm>
            <a:off x="9601200" y="0"/>
            <a:ext cx="2590800" cy="2286000"/>
          </a:xfrm>
          <a:solidFill>
            <a:schemeClr val="accent1"/>
          </a:solidFill>
        </p:spPr>
        <p:txBody>
          <a:bodyPr bIns="457200" anchor="b"/>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400">
                <a:solidFill>
                  <a:schemeClr val="bg1"/>
                </a:solidFill>
              </a:defRPr>
            </a:lvl5pPr>
          </a:lstStyle>
          <a:p>
            <a:pPr lvl="0"/>
            <a:r>
              <a:rPr lang="en-US"/>
              <a:t>Edit Master text styles</a:t>
            </a:r>
          </a:p>
          <a:p>
            <a:pPr lvl="1"/>
            <a:r>
              <a:rPr lang="en-US"/>
              <a:t>Second level</a:t>
            </a:r>
          </a:p>
        </p:txBody>
      </p:sp>
      <p:sp>
        <p:nvSpPr>
          <p:cNvPr id="9" name="Text Placeholder 6">
            <a:extLst>
              <a:ext uri="{FF2B5EF4-FFF2-40B4-BE49-F238E27FC236}">
                <a16:creationId xmlns:a16="http://schemas.microsoft.com/office/drawing/2014/main" id="{827E509C-E0CD-4686-9069-7B109520F533}"/>
              </a:ext>
            </a:extLst>
          </p:cNvPr>
          <p:cNvSpPr>
            <a:spLocks noGrp="1"/>
          </p:cNvSpPr>
          <p:nvPr>
            <p:ph type="body" sz="quarter" idx="15"/>
          </p:nvPr>
        </p:nvSpPr>
        <p:spPr>
          <a:xfrm>
            <a:off x="9601200" y="2286001"/>
            <a:ext cx="2590800" cy="2286000"/>
          </a:xfrm>
          <a:solidFill>
            <a:schemeClr val="accent2"/>
          </a:solidFill>
        </p:spPr>
        <p:txBody>
          <a:bodyPr bIns="457200" anchor="b"/>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400">
                <a:solidFill>
                  <a:schemeClr val="bg1"/>
                </a:solidFill>
              </a:defRPr>
            </a:lvl5pPr>
          </a:lstStyle>
          <a:p>
            <a:pPr lvl="0"/>
            <a:r>
              <a:rPr lang="en-US"/>
              <a:t>Edit Master text styles</a:t>
            </a:r>
          </a:p>
          <a:p>
            <a:pPr lvl="1"/>
            <a:r>
              <a:rPr lang="en-US"/>
              <a:t>Second level</a:t>
            </a:r>
          </a:p>
        </p:txBody>
      </p:sp>
      <p:sp>
        <p:nvSpPr>
          <p:cNvPr id="10" name="Text Placeholder 6">
            <a:extLst>
              <a:ext uri="{FF2B5EF4-FFF2-40B4-BE49-F238E27FC236}">
                <a16:creationId xmlns:a16="http://schemas.microsoft.com/office/drawing/2014/main" id="{96EB6139-B5BE-4BCC-A25F-0BB7CF7EAA04}"/>
              </a:ext>
            </a:extLst>
          </p:cNvPr>
          <p:cNvSpPr>
            <a:spLocks noGrp="1"/>
          </p:cNvSpPr>
          <p:nvPr>
            <p:ph type="body" sz="quarter" idx="16"/>
          </p:nvPr>
        </p:nvSpPr>
        <p:spPr>
          <a:xfrm>
            <a:off x="9601200" y="4572001"/>
            <a:ext cx="2590800" cy="2286000"/>
          </a:xfrm>
          <a:solidFill>
            <a:schemeClr val="accent3"/>
          </a:solidFill>
        </p:spPr>
        <p:txBody>
          <a:bodyPr bIns="457200" anchor="b"/>
          <a:lstStyle>
            <a:lvl1pPr algn="ctr">
              <a:defRPr sz="1400">
                <a:solidFill>
                  <a:schemeClr val="bg1"/>
                </a:solidFill>
              </a:defRPr>
            </a:lvl1pPr>
            <a:lvl2pPr algn="ctr">
              <a:defRPr sz="1400">
                <a:solidFill>
                  <a:schemeClr val="bg1"/>
                </a:solidFill>
              </a:defRPr>
            </a:lvl2pPr>
            <a:lvl3pPr algn="ctr">
              <a:defRPr sz="1400">
                <a:solidFill>
                  <a:schemeClr val="bg1"/>
                </a:solidFill>
              </a:defRPr>
            </a:lvl3pPr>
            <a:lvl4pPr algn="ctr">
              <a:defRPr sz="1200">
                <a:solidFill>
                  <a:schemeClr val="bg1"/>
                </a:solidFill>
              </a:defRPr>
            </a:lvl4pPr>
            <a:lvl5pPr algn="ctr">
              <a:defRPr sz="1400">
                <a:solidFill>
                  <a:schemeClr val="bg1"/>
                </a:solidFill>
              </a:defRPr>
            </a:lvl5pPr>
          </a:lstStyle>
          <a:p>
            <a:pPr lvl="0"/>
            <a:r>
              <a:rPr lang="en-US"/>
              <a:t>Edit Master text styles</a:t>
            </a:r>
          </a:p>
          <a:p>
            <a:pPr lvl="1"/>
            <a:r>
              <a:rPr lang="en-US"/>
              <a:t>Second level</a:t>
            </a:r>
          </a:p>
        </p:txBody>
      </p:sp>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4457700" y="0"/>
            <a:ext cx="51435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3771900" cy="5486399"/>
          </a:xfrm>
        </p:spPr>
        <p:txBody>
          <a:bodyPr/>
          <a:lstStyle>
            <a:lvl1pPr>
              <a:spcAft>
                <a:spcPts val="3000"/>
              </a:spcAft>
              <a:defRPr lang="en-US" sz="3200" b="1" kern="1200" dirty="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2000" b="0">
                <a:solidFill>
                  <a:schemeClr val="accent2"/>
                </a:solidFill>
                <a:latin typeface="Tahoma" panose="020B0604030504040204" pitchFamily="34" charset="0"/>
                <a:ea typeface="Tahoma" panose="020B0604030504040204" pitchFamily="34" charset="0"/>
                <a:cs typeface="Tahoma" panose="020B0604030504040204" pitchFamily="34" charset="0"/>
              </a:defRPr>
            </a:lvl2pPr>
            <a:lvl3pPr marL="0" indent="0">
              <a:spcAft>
                <a:spcPts val="600"/>
              </a:spcAft>
              <a:buNone/>
              <a:defRPr b="1">
                <a:latin typeface="Tahoma" panose="020B0604030504040204" pitchFamily="34" charset="0"/>
                <a:ea typeface="Tahoma" panose="020B0604030504040204" pitchFamily="34" charset="0"/>
                <a:cs typeface="Tahoma" panose="020B0604030504040204" pitchFamily="34" charset="0"/>
              </a:defRPr>
            </a:lvl3pPr>
            <a:lvl4pPr marL="0" indent="0">
              <a:buFont typeface="Arial" panose="020B0604020202020204" pitchFamily="34" charset="0"/>
              <a:buNone/>
              <a:def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28600" indent="-228600">
              <a:buFont typeface="Arial" panose="020B0604020202020204" pitchFamily="34" charset="0"/>
              <a:buChar char="•"/>
              <a:defRPr lang="en-US" sz="1800" kern="1200" dirty="0">
                <a:solidFill>
                  <a:schemeClr val="bg1"/>
                </a:solidFill>
                <a:latin typeface="Georgia" panose="02040502050405020303" pitchFamily="18"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37E4536C-0FA7-4D0B-9D8E-F984C1BA73F1}"/>
              </a:ext>
            </a:extLst>
          </p:cNvPr>
          <p:cNvSpPr>
            <a:spLocks noGrp="1"/>
          </p:cNvSpPr>
          <p:nvPr>
            <p:ph type="body" sz="quarter" idx="17" hasCustomPrompt="1"/>
          </p:nvPr>
        </p:nvSpPr>
        <p:spPr>
          <a:xfrm>
            <a:off x="457200" y="5946042"/>
            <a:ext cx="37719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4018106774"/>
      </p:ext>
    </p:extLst>
  </p:cSld>
  <p:clrMapOvr>
    <a:masterClrMapping/>
  </p:clrMapOvr>
  <p:extLst>
    <p:ext uri="{DCECCB84-F9BA-43D5-87BE-67443E8EF086}">
      <p15:sldGuideLst xmlns:p15="http://schemas.microsoft.com/office/powerpoint/2012/main">
        <p15:guide id="1" pos="2664">
          <p15:clr>
            <a:srgbClr val="C35EA4"/>
          </p15:clr>
        </p15:guide>
        <p15:guide id="2" pos="6048">
          <p15:clr>
            <a:srgbClr val="C35EA4"/>
          </p15:clr>
        </p15:guide>
        <p15:guide id="3" pos="2808">
          <p15:clr>
            <a:srgbClr val="C35E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Pic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4457700" y="0"/>
            <a:ext cx="77343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7" name="Text Placeholder 9">
            <a:extLst>
              <a:ext uri="{FF2B5EF4-FFF2-40B4-BE49-F238E27FC236}">
                <a16:creationId xmlns:a16="http://schemas.microsoft.com/office/drawing/2014/main" id="{D605C38E-64C8-4F6F-B7F8-5F9D90A850EC}"/>
              </a:ext>
            </a:extLst>
          </p:cNvPr>
          <p:cNvSpPr>
            <a:spLocks noGrp="1"/>
          </p:cNvSpPr>
          <p:nvPr>
            <p:ph type="body" sz="quarter" idx="14" hasCustomPrompt="1"/>
          </p:nvPr>
        </p:nvSpPr>
        <p:spPr>
          <a:xfrm>
            <a:off x="457200" y="5946042"/>
            <a:ext cx="37719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5"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3771900" cy="5486399"/>
          </a:xfrm>
        </p:spPr>
        <p:txBody>
          <a:bodyPr/>
          <a:lstStyle>
            <a:lvl1pPr>
              <a:spcAft>
                <a:spcPts val="3000"/>
              </a:spcAft>
              <a:defRPr lang="en-US" sz="3200" b="1" kern="1200" dirty="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2000" b="0">
                <a:solidFill>
                  <a:schemeClr val="accent2"/>
                </a:solidFill>
                <a:latin typeface="Tahoma" panose="020B0604030504040204" pitchFamily="34" charset="0"/>
                <a:ea typeface="Tahoma" panose="020B0604030504040204" pitchFamily="34" charset="0"/>
                <a:cs typeface="Tahoma" panose="020B0604030504040204" pitchFamily="34" charset="0"/>
              </a:defRPr>
            </a:lvl2pPr>
            <a:lvl3pPr marL="0" indent="0">
              <a:spcAft>
                <a:spcPts val="600"/>
              </a:spcAft>
              <a:buNone/>
              <a:defRPr b="1">
                <a:latin typeface="Tahoma" panose="020B0604030504040204" pitchFamily="34" charset="0"/>
                <a:ea typeface="Tahoma" panose="020B0604030504040204" pitchFamily="34" charset="0"/>
                <a:cs typeface="Tahoma" panose="020B0604030504040204" pitchFamily="34" charset="0"/>
              </a:defRPr>
            </a:lvl3pPr>
            <a:lvl4pPr marL="0" indent="0">
              <a:buFont typeface="Arial" panose="020B0604020202020204" pitchFamily="34" charset="0"/>
              <a:buNone/>
              <a:def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28600" indent="-228600">
              <a:buFont typeface="Arial" panose="020B0604020202020204" pitchFamily="34" charset="0"/>
              <a:buChar char="•"/>
              <a:defRPr lang="en-US" sz="1800" kern="1200" dirty="0">
                <a:solidFill>
                  <a:schemeClr val="bg1"/>
                </a:solidFill>
                <a:latin typeface="Georgia" panose="02040502050405020303" pitchFamily="18"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27840"/>
      </p:ext>
    </p:extLst>
  </p:cSld>
  <p:clrMapOvr>
    <a:masterClrMapping/>
  </p:clrMapOvr>
  <p:extLst>
    <p:ext uri="{DCECCB84-F9BA-43D5-87BE-67443E8EF086}">
      <p15:sldGuideLst xmlns:p15="http://schemas.microsoft.com/office/powerpoint/2012/main">
        <p15:guide id="1" pos="2664">
          <p15:clr>
            <a:srgbClr val="C35EA4"/>
          </p15:clr>
        </p15:guide>
        <p15:guide id="2" pos="2808">
          <p15:clr>
            <a:srgbClr val="C35E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arge Cont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11277600" cy="5486399"/>
          </a:xfrm>
        </p:spPr>
        <p:txBody>
          <a:bodyPr/>
          <a:lstStyle>
            <a:lvl1pPr>
              <a:defRPr sz="6000">
                <a:solidFill>
                  <a:schemeClr val="bg1"/>
                </a:solidFill>
              </a:defRPr>
            </a:lvl1pPr>
            <a:lvl2pPr>
              <a:defRPr sz="6000">
                <a:solidFill>
                  <a:schemeClr val="bg1"/>
                </a:solidFill>
              </a:defRPr>
            </a:lvl2pPr>
            <a:lvl3pPr marL="465138" indent="-465138">
              <a:defRPr sz="6000">
                <a:solidFill>
                  <a:schemeClr val="bg1"/>
                </a:solidFill>
              </a:defRPr>
            </a:lvl3pPr>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lvl1pPr>
              <a:defRPr>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8" name="Text Placeholder 9">
            <a:extLst>
              <a:ext uri="{FF2B5EF4-FFF2-40B4-BE49-F238E27FC236}">
                <a16:creationId xmlns:a16="http://schemas.microsoft.com/office/drawing/2014/main" id="{0D6C43BB-941B-4970-99C3-E8912A4EB26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solidFill>
                  <a:schemeClr val="bg1"/>
                </a:solidFill>
              </a:defRPr>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6947145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11277600" cy="5486399"/>
          </a:xfrm>
        </p:spPr>
        <p:txBody>
          <a:bodyPr/>
          <a:lstStyle>
            <a:lvl1pPr marL="228600" indent="-228600">
              <a:defRPr sz="4800" b="0">
                <a:solidFill>
                  <a:schemeClr val="bg1"/>
                </a:solidFill>
                <a:latin typeface="Lyon Display Regular" panose="02000603080000020004" pitchFamily="50" charset="0"/>
              </a:defRPr>
            </a:lvl1pPr>
            <a:lvl2pPr marL="228600" indent="0">
              <a:spcBef>
                <a:spcPts val="2400"/>
              </a:spcBef>
              <a:defRPr sz="1800">
                <a:solidFill>
                  <a:schemeClr val="bg1"/>
                </a:solidFill>
              </a:defRPr>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lvl1pPr>
              <a:defRPr>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E9654800-7EF6-4AB1-9445-9756E51F8B5F}"/>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solidFill>
                  <a:schemeClr val="bg1"/>
                </a:solidFill>
              </a:defRPr>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15565661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lor Blocks Text">
    <p:bg>
      <p:bgPr>
        <a:solidFill>
          <a:schemeClr val="accent3"/>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37A763-0A23-4BA9-B1B6-2DD02E69ABC7}"/>
              </a:ext>
            </a:extLst>
          </p:cNvPr>
          <p:cNvSpPr>
            <a:spLocks noGrp="1"/>
          </p:cNvSpPr>
          <p:nvPr>
            <p:ph type="ftr" sz="quarter" idx="11"/>
          </p:nvPr>
        </p:nvSpPr>
        <p:spPr/>
        <p:txBody>
          <a:bodyPr/>
          <a:lstStyle/>
          <a:p>
            <a:r>
              <a:rPr lang="en-US"/>
              <a:t>Presentation title   |   Business Unit</a:t>
            </a:r>
          </a:p>
        </p:txBody>
      </p:sp>
      <p:sp>
        <p:nvSpPr>
          <p:cNvPr id="5" name="Text Placeholder 4">
            <a:extLst>
              <a:ext uri="{FF2B5EF4-FFF2-40B4-BE49-F238E27FC236}">
                <a16:creationId xmlns:a16="http://schemas.microsoft.com/office/drawing/2014/main" id="{86090F23-AF1C-48D4-88C2-3342305BE3BF}"/>
              </a:ext>
            </a:extLst>
          </p:cNvPr>
          <p:cNvSpPr>
            <a:spLocks noGrp="1"/>
          </p:cNvSpPr>
          <p:nvPr>
            <p:ph type="body" sz="quarter" idx="13"/>
          </p:nvPr>
        </p:nvSpPr>
        <p:spPr>
          <a:xfrm>
            <a:off x="0" y="3429000"/>
            <a:ext cx="12192000" cy="3429000"/>
          </a:xfrm>
          <a:solidFill>
            <a:schemeClr val="accent3"/>
          </a:solidFill>
        </p:spPr>
        <p:txBody>
          <a:bodyPr anchor="ctr"/>
          <a:lstStyle>
            <a:lvl1pPr algn="ctr">
              <a:defRPr sz="6000">
                <a:solidFill>
                  <a:schemeClr val="bg1"/>
                </a:solidFill>
              </a:defRPr>
            </a:lvl1pPr>
          </a:lstStyle>
          <a:p>
            <a:pPr lvl="0"/>
            <a:r>
              <a:rPr lang="en-US"/>
              <a:t>Edit Master text styles</a:t>
            </a:r>
          </a:p>
        </p:txBody>
      </p:sp>
      <p:sp>
        <p:nvSpPr>
          <p:cNvPr id="6" name="Text Placeholder 4">
            <a:extLst>
              <a:ext uri="{FF2B5EF4-FFF2-40B4-BE49-F238E27FC236}">
                <a16:creationId xmlns:a16="http://schemas.microsoft.com/office/drawing/2014/main" id="{C197F64E-89A1-443B-B6E8-A504A178FE08}"/>
              </a:ext>
            </a:extLst>
          </p:cNvPr>
          <p:cNvSpPr>
            <a:spLocks noGrp="1"/>
          </p:cNvSpPr>
          <p:nvPr>
            <p:ph type="body" sz="quarter" idx="14"/>
          </p:nvPr>
        </p:nvSpPr>
        <p:spPr>
          <a:xfrm>
            <a:off x="0" y="1714500"/>
            <a:ext cx="12192000" cy="1714500"/>
          </a:xfrm>
          <a:solidFill>
            <a:schemeClr val="accent2"/>
          </a:solidFill>
        </p:spPr>
        <p:txBody>
          <a:bodyPr anchor="ctr"/>
          <a:lstStyle>
            <a:lvl1pPr algn="ctr">
              <a:defRPr sz="4800">
                <a:solidFill>
                  <a:schemeClr val="bg1"/>
                </a:solidFill>
              </a:defRPr>
            </a:lvl1pPr>
          </a:lstStyle>
          <a:p>
            <a:pPr lvl="0"/>
            <a:r>
              <a:rPr lang="en-US"/>
              <a:t>Edit Master text styles</a:t>
            </a:r>
          </a:p>
        </p:txBody>
      </p:sp>
      <p:sp>
        <p:nvSpPr>
          <p:cNvPr id="7" name="Text Placeholder 4">
            <a:extLst>
              <a:ext uri="{FF2B5EF4-FFF2-40B4-BE49-F238E27FC236}">
                <a16:creationId xmlns:a16="http://schemas.microsoft.com/office/drawing/2014/main" id="{7382DACD-3124-4EA3-B46E-2BBAA8333ACA}"/>
              </a:ext>
            </a:extLst>
          </p:cNvPr>
          <p:cNvSpPr>
            <a:spLocks noGrp="1"/>
          </p:cNvSpPr>
          <p:nvPr>
            <p:ph type="body" sz="quarter" idx="15"/>
          </p:nvPr>
        </p:nvSpPr>
        <p:spPr>
          <a:xfrm>
            <a:off x="0" y="0"/>
            <a:ext cx="12192000" cy="1714500"/>
          </a:xfrm>
          <a:solidFill>
            <a:schemeClr val="accent1"/>
          </a:solidFill>
        </p:spPr>
        <p:txBody>
          <a:bodyPr anchor="ctr"/>
          <a:lstStyle>
            <a:lvl1pPr algn="ctr">
              <a:defRPr sz="4800">
                <a:solidFill>
                  <a:schemeClr val="bg1"/>
                </a:solidFill>
              </a:defRPr>
            </a:lvl1pPr>
          </a:lstStyle>
          <a:p>
            <a:pPr lvl="0"/>
            <a:r>
              <a:rPr lang="en-US"/>
              <a:t>Edit Master text styles</a:t>
            </a:r>
          </a:p>
        </p:txBody>
      </p:sp>
    </p:spTree>
    <p:extLst>
      <p:ext uri="{BB962C8B-B14F-4D97-AF65-F5344CB8AC3E}">
        <p14:creationId xmlns:p14="http://schemas.microsoft.com/office/powerpoint/2010/main" val="19379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804416" y="6482310"/>
            <a:ext cx="3950208" cy="228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200"/>
            <a:ext cx="5404104" cy="502920"/>
          </a:xfrm>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5404104"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05291"/>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and 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11277600" cy="1409700"/>
          </a:xfrm>
        </p:spPr>
        <p:txBody>
          <a:bodyPr/>
          <a:lstStyle>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Text Placeholder 7">
            <a:extLst>
              <a:ext uri="{FF2B5EF4-FFF2-40B4-BE49-F238E27FC236}">
                <a16:creationId xmlns:a16="http://schemas.microsoft.com/office/drawing/2014/main" id="{89BC1C70-1C1B-4E0C-B864-90FE72AC301E}"/>
              </a:ext>
            </a:extLst>
          </p:cNvPr>
          <p:cNvSpPr>
            <a:spLocks noGrp="1"/>
          </p:cNvSpPr>
          <p:nvPr>
            <p:ph type="body" sz="quarter" idx="13"/>
          </p:nvPr>
        </p:nvSpPr>
        <p:spPr>
          <a:xfrm>
            <a:off x="1064268" y="3735154"/>
            <a:ext cx="4803132" cy="545592"/>
          </a:xfrm>
        </p:spPr>
        <p:txBody>
          <a:bodyPr anchor="t"/>
          <a:lstStyle/>
          <a:p>
            <a:pPr lvl="0"/>
            <a:r>
              <a:rPr lang="en-US"/>
              <a:t>Edit Master text styles</a:t>
            </a:r>
          </a:p>
          <a:p>
            <a:pPr lvl="1"/>
            <a:r>
              <a:rPr lang="en-US"/>
              <a:t>Second level</a:t>
            </a:r>
          </a:p>
        </p:txBody>
      </p:sp>
      <p:sp>
        <p:nvSpPr>
          <p:cNvPr id="9" name="Text Placeholder 9">
            <a:extLst>
              <a:ext uri="{FF2B5EF4-FFF2-40B4-BE49-F238E27FC236}">
                <a16:creationId xmlns:a16="http://schemas.microsoft.com/office/drawing/2014/main" id="{A600D4F9-BC50-44AC-89A2-F1182EA33372}"/>
              </a:ext>
            </a:extLst>
          </p:cNvPr>
          <p:cNvSpPr>
            <a:spLocks noGrp="1"/>
          </p:cNvSpPr>
          <p:nvPr>
            <p:ph type="body" sz="quarter" idx="14" hasCustomPrompt="1"/>
          </p:nvPr>
        </p:nvSpPr>
        <p:spPr>
          <a:xfrm>
            <a:off x="457200" y="3600802"/>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11" name="Text Placeholder 7">
            <a:extLst>
              <a:ext uri="{FF2B5EF4-FFF2-40B4-BE49-F238E27FC236}">
                <a16:creationId xmlns:a16="http://schemas.microsoft.com/office/drawing/2014/main" id="{C20D01A4-2056-4041-93C7-FEEEE8C56FB2}"/>
              </a:ext>
            </a:extLst>
          </p:cNvPr>
          <p:cNvSpPr>
            <a:spLocks noGrp="1"/>
          </p:cNvSpPr>
          <p:nvPr>
            <p:ph type="body" sz="quarter" idx="15"/>
          </p:nvPr>
        </p:nvSpPr>
        <p:spPr>
          <a:xfrm>
            <a:off x="1064268" y="4570698"/>
            <a:ext cx="4803132" cy="545592"/>
          </a:xfrm>
        </p:spPr>
        <p:txBody>
          <a:bodyPr anchor="t"/>
          <a:lstStyle/>
          <a:p>
            <a:pPr lvl="0"/>
            <a:r>
              <a:rPr lang="en-US"/>
              <a:t>Edit Master text styles</a:t>
            </a:r>
          </a:p>
          <a:p>
            <a:pPr lvl="1"/>
            <a:r>
              <a:rPr lang="en-US"/>
              <a:t>Second level</a:t>
            </a:r>
          </a:p>
        </p:txBody>
      </p:sp>
      <p:sp>
        <p:nvSpPr>
          <p:cNvPr id="12" name="Text Placeholder 9">
            <a:extLst>
              <a:ext uri="{FF2B5EF4-FFF2-40B4-BE49-F238E27FC236}">
                <a16:creationId xmlns:a16="http://schemas.microsoft.com/office/drawing/2014/main" id="{93CDCC8B-2EA3-4BB7-B6A4-DC0CEC66A001}"/>
              </a:ext>
            </a:extLst>
          </p:cNvPr>
          <p:cNvSpPr>
            <a:spLocks noGrp="1"/>
          </p:cNvSpPr>
          <p:nvPr>
            <p:ph type="body" sz="quarter" idx="16" hasCustomPrompt="1"/>
          </p:nvPr>
        </p:nvSpPr>
        <p:spPr>
          <a:xfrm>
            <a:off x="457200" y="4436346"/>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13" name="Text Placeholder 7">
            <a:extLst>
              <a:ext uri="{FF2B5EF4-FFF2-40B4-BE49-F238E27FC236}">
                <a16:creationId xmlns:a16="http://schemas.microsoft.com/office/drawing/2014/main" id="{F2307989-ADC0-48B9-9865-3EBF1C3840D9}"/>
              </a:ext>
            </a:extLst>
          </p:cNvPr>
          <p:cNvSpPr>
            <a:spLocks noGrp="1"/>
          </p:cNvSpPr>
          <p:nvPr>
            <p:ph type="body" sz="quarter" idx="17"/>
          </p:nvPr>
        </p:nvSpPr>
        <p:spPr>
          <a:xfrm>
            <a:off x="1064268" y="5396717"/>
            <a:ext cx="4803132" cy="545592"/>
          </a:xfrm>
        </p:spPr>
        <p:txBody>
          <a:bodyPr anchor="t"/>
          <a:lstStyle/>
          <a:p>
            <a:pPr lvl="0"/>
            <a:r>
              <a:rPr lang="en-US"/>
              <a:t>Edit Master text styles</a:t>
            </a:r>
          </a:p>
          <a:p>
            <a:pPr lvl="1"/>
            <a:r>
              <a:rPr lang="en-US"/>
              <a:t>Second level</a:t>
            </a:r>
          </a:p>
        </p:txBody>
      </p:sp>
      <p:sp>
        <p:nvSpPr>
          <p:cNvPr id="14" name="Text Placeholder 9">
            <a:extLst>
              <a:ext uri="{FF2B5EF4-FFF2-40B4-BE49-F238E27FC236}">
                <a16:creationId xmlns:a16="http://schemas.microsoft.com/office/drawing/2014/main" id="{ECA75C65-407E-43A8-B895-7558F12601F2}"/>
              </a:ext>
            </a:extLst>
          </p:cNvPr>
          <p:cNvSpPr>
            <a:spLocks noGrp="1"/>
          </p:cNvSpPr>
          <p:nvPr>
            <p:ph type="body" sz="quarter" idx="18" hasCustomPrompt="1"/>
          </p:nvPr>
        </p:nvSpPr>
        <p:spPr>
          <a:xfrm>
            <a:off x="457200" y="5262365"/>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15" name="Text Placeholder 7">
            <a:extLst>
              <a:ext uri="{FF2B5EF4-FFF2-40B4-BE49-F238E27FC236}">
                <a16:creationId xmlns:a16="http://schemas.microsoft.com/office/drawing/2014/main" id="{D4A9AAEE-919B-4C9D-BD8E-E9655FA1B51D}"/>
              </a:ext>
            </a:extLst>
          </p:cNvPr>
          <p:cNvSpPr>
            <a:spLocks noGrp="1"/>
          </p:cNvSpPr>
          <p:nvPr>
            <p:ph type="body" sz="quarter" idx="19"/>
          </p:nvPr>
        </p:nvSpPr>
        <p:spPr>
          <a:xfrm>
            <a:off x="6931669" y="3734065"/>
            <a:ext cx="4803132" cy="545592"/>
          </a:xfrm>
        </p:spPr>
        <p:txBody>
          <a:bodyPr anchor="t"/>
          <a:lstStyle/>
          <a:p>
            <a:pPr lvl="0"/>
            <a:r>
              <a:rPr lang="en-US"/>
              <a:t>Edit Master text styles</a:t>
            </a:r>
          </a:p>
          <a:p>
            <a:pPr lvl="1"/>
            <a:r>
              <a:rPr lang="en-US"/>
              <a:t>Second level</a:t>
            </a:r>
          </a:p>
        </p:txBody>
      </p:sp>
      <p:sp>
        <p:nvSpPr>
          <p:cNvPr id="16" name="Text Placeholder 9">
            <a:extLst>
              <a:ext uri="{FF2B5EF4-FFF2-40B4-BE49-F238E27FC236}">
                <a16:creationId xmlns:a16="http://schemas.microsoft.com/office/drawing/2014/main" id="{12743012-6B83-4256-A7E5-DBACAFF7F0AE}"/>
              </a:ext>
            </a:extLst>
          </p:cNvPr>
          <p:cNvSpPr>
            <a:spLocks noGrp="1"/>
          </p:cNvSpPr>
          <p:nvPr>
            <p:ph type="body" sz="quarter" idx="20" hasCustomPrompt="1"/>
          </p:nvPr>
        </p:nvSpPr>
        <p:spPr>
          <a:xfrm>
            <a:off x="6324601" y="3599713"/>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17" name="Text Placeholder 7">
            <a:extLst>
              <a:ext uri="{FF2B5EF4-FFF2-40B4-BE49-F238E27FC236}">
                <a16:creationId xmlns:a16="http://schemas.microsoft.com/office/drawing/2014/main" id="{EF4AE410-3E8F-4A14-862C-031B8B311C74}"/>
              </a:ext>
            </a:extLst>
          </p:cNvPr>
          <p:cNvSpPr>
            <a:spLocks noGrp="1"/>
          </p:cNvSpPr>
          <p:nvPr>
            <p:ph type="body" sz="quarter" idx="21"/>
          </p:nvPr>
        </p:nvSpPr>
        <p:spPr>
          <a:xfrm>
            <a:off x="6931669" y="4569609"/>
            <a:ext cx="4803132" cy="545592"/>
          </a:xfrm>
        </p:spPr>
        <p:txBody>
          <a:bodyPr anchor="t"/>
          <a:lstStyle/>
          <a:p>
            <a:pPr lvl="0"/>
            <a:r>
              <a:rPr lang="en-US"/>
              <a:t>Edit Master text styles</a:t>
            </a:r>
          </a:p>
          <a:p>
            <a:pPr lvl="1"/>
            <a:r>
              <a:rPr lang="en-US"/>
              <a:t>Second level</a:t>
            </a:r>
          </a:p>
        </p:txBody>
      </p:sp>
      <p:sp>
        <p:nvSpPr>
          <p:cNvPr id="18" name="Text Placeholder 9">
            <a:extLst>
              <a:ext uri="{FF2B5EF4-FFF2-40B4-BE49-F238E27FC236}">
                <a16:creationId xmlns:a16="http://schemas.microsoft.com/office/drawing/2014/main" id="{4F78CB0C-EFCD-4BB3-908B-0C99C36812EF}"/>
              </a:ext>
            </a:extLst>
          </p:cNvPr>
          <p:cNvSpPr>
            <a:spLocks noGrp="1"/>
          </p:cNvSpPr>
          <p:nvPr>
            <p:ph type="body" sz="quarter" idx="22" hasCustomPrompt="1"/>
          </p:nvPr>
        </p:nvSpPr>
        <p:spPr>
          <a:xfrm>
            <a:off x="6324601" y="4435257"/>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19" name="Text Placeholder 7">
            <a:extLst>
              <a:ext uri="{FF2B5EF4-FFF2-40B4-BE49-F238E27FC236}">
                <a16:creationId xmlns:a16="http://schemas.microsoft.com/office/drawing/2014/main" id="{CDA06EC7-BF2C-4445-8969-35707BB8E948}"/>
              </a:ext>
            </a:extLst>
          </p:cNvPr>
          <p:cNvSpPr>
            <a:spLocks noGrp="1"/>
          </p:cNvSpPr>
          <p:nvPr>
            <p:ph type="body" sz="quarter" idx="23"/>
          </p:nvPr>
        </p:nvSpPr>
        <p:spPr>
          <a:xfrm>
            <a:off x="6931669" y="5395628"/>
            <a:ext cx="4803132" cy="545592"/>
          </a:xfrm>
        </p:spPr>
        <p:txBody>
          <a:bodyPr anchor="t"/>
          <a:lstStyle/>
          <a:p>
            <a:pPr lvl="0"/>
            <a:r>
              <a:rPr lang="en-US"/>
              <a:t>Edit Master text styles</a:t>
            </a:r>
          </a:p>
          <a:p>
            <a:pPr lvl="1"/>
            <a:r>
              <a:rPr lang="en-US"/>
              <a:t>Second level</a:t>
            </a:r>
          </a:p>
        </p:txBody>
      </p:sp>
      <p:sp>
        <p:nvSpPr>
          <p:cNvPr id="20" name="Text Placeholder 9">
            <a:extLst>
              <a:ext uri="{FF2B5EF4-FFF2-40B4-BE49-F238E27FC236}">
                <a16:creationId xmlns:a16="http://schemas.microsoft.com/office/drawing/2014/main" id="{0A5BFFE1-E5FF-4CDE-B250-17F0751000BE}"/>
              </a:ext>
            </a:extLst>
          </p:cNvPr>
          <p:cNvSpPr>
            <a:spLocks noGrp="1"/>
          </p:cNvSpPr>
          <p:nvPr>
            <p:ph type="body" sz="quarter" idx="24" hasCustomPrompt="1"/>
          </p:nvPr>
        </p:nvSpPr>
        <p:spPr>
          <a:xfrm>
            <a:off x="6324601" y="5261276"/>
            <a:ext cx="327727" cy="545592"/>
          </a:xfrm>
        </p:spPr>
        <p:txBody>
          <a:bodyPr anchor="t"/>
          <a:lstStyle>
            <a:lvl1pPr>
              <a:lnSpc>
                <a:spcPct val="100000"/>
              </a:lnSpc>
              <a:spcAft>
                <a:spcPts val="0"/>
              </a:spcAft>
              <a:defRPr sz="4800">
                <a:solidFill>
                  <a:schemeClr val="accent2"/>
                </a:solidFill>
              </a:defRPr>
            </a:lvl1pPr>
          </a:lstStyle>
          <a:p>
            <a:pPr lvl="0"/>
            <a:r>
              <a:rPr lang="en-US"/>
              <a:t>#</a:t>
            </a:r>
          </a:p>
        </p:txBody>
      </p:sp>
      <p:sp>
        <p:nvSpPr>
          <p:cNvPr id="22" name="Text Placeholder 9">
            <a:extLst>
              <a:ext uri="{FF2B5EF4-FFF2-40B4-BE49-F238E27FC236}">
                <a16:creationId xmlns:a16="http://schemas.microsoft.com/office/drawing/2014/main" id="{46660001-39E5-468E-B66A-B18FBCB651C3}"/>
              </a:ext>
            </a:extLst>
          </p:cNvPr>
          <p:cNvSpPr>
            <a:spLocks noGrp="1"/>
          </p:cNvSpPr>
          <p:nvPr>
            <p:ph type="body" sz="quarter" idx="25"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23" name="Text Placeholder 6">
            <a:extLst>
              <a:ext uri="{FF2B5EF4-FFF2-40B4-BE49-F238E27FC236}">
                <a16:creationId xmlns:a16="http://schemas.microsoft.com/office/drawing/2014/main" id="{5B0DA071-7D0F-47D0-84D7-95F837D69B9B}"/>
              </a:ext>
            </a:extLst>
          </p:cNvPr>
          <p:cNvSpPr>
            <a:spLocks noGrp="1"/>
          </p:cNvSpPr>
          <p:nvPr>
            <p:ph type="body" sz="quarter" idx="26"/>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1731422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9E60DBF-3217-422A-8946-E08F30EF68B2}"/>
              </a:ext>
            </a:extLst>
          </p:cNvPr>
          <p:cNvSpPr>
            <a:spLocks noGrp="1"/>
          </p:cNvSpPr>
          <p:nvPr>
            <p:ph type="ftr" sz="quarter" idx="11"/>
          </p:nvPr>
        </p:nvSpPr>
        <p:spPr/>
        <p:txBody>
          <a:bodyPr/>
          <a:lstStyle/>
          <a:p>
            <a:r>
              <a:rPr lang="en-US"/>
              <a:t>Presentation title   |   Business Unit</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Text Placeholder 7">
            <a:extLst>
              <a:ext uri="{FF2B5EF4-FFF2-40B4-BE49-F238E27FC236}">
                <a16:creationId xmlns:a16="http://schemas.microsoft.com/office/drawing/2014/main" id="{5D057E54-2BC8-4009-B6FA-3A8AC28C969D}"/>
              </a:ext>
            </a:extLst>
          </p:cNvPr>
          <p:cNvSpPr>
            <a:spLocks noGrp="1"/>
          </p:cNvSpPr>
          <p:nvPr>
            <p:ph type="body" sz="quarter" idx="13"/>
          </p:nvPr>
        </p:nvSpPr>
        <p:spPr>
          <a:xfrm>
            <a:off x="1242126" y="2019300"/>
            <a:ext cx="4625273" cy="974725"/>
          </a:xfrm>
        </p:spPr>
        <p:txBody>
          <a:bodyPr anchor="t"/>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D47EF589-D961-4A88-8404-958990D40D34}"/>
              </a:ext>
            </a:extLst>
          </p:cNvPr>
          <p:cNvSpPr>
            <a:spLocks noGrp="1"/>
          </p:cNvSpPr>
          <p:nvPr>
            <p:ph type="body" sz="quarter" idx="14" hasCustomPrompt="1"/>
          </p:nvPr>
        </p:nvSpPr>
        <p:spPr>
          <a:xfrm>
            <a:off x="457200" y="1885500"/>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13" name="Text Placeholder 7">
            <a:extLst>
              <a:ext uri="{FF2B5EF4-FFF2-40B4-BE49-F238E27FC236}">
                <a16:creationId xmlns:a16="http://schemas.microsoft.com/office/drawing/2014/main" id="{0C52AB43-196D-4603-9D3A-276A570C7C0B}"/>
              </a:ext>
            </a:extLst>
          </p:cNvPr>
          <p:cNvSpPr>
            <a:spLocks noGrp="1"/>
          </p:cNvSpPr>
          <p:nvPr>
            <p:ph type="body" sz="quarter" idx="15"/>
          </p:nvPr>
        </p:nvSpPr>
        <p:spPr>
          <a:xfrm>
            <a:off x="1242126" y="3451225"/>
            <a:ext cx="4625273" cy="974725"/>
          </a:xfrm>
        </p:spPr>
        <p:txBody>
          <a:bodyPr anchor="t"/>
          <a:lstStyle/>
          <a:p>
            <a:pPr lvl="0"/>
            <a:r>
              <a:rPr lang="en-US"/>
              <a:t>Edit Master text styles</a:t>
            </a:r>
          </a:p>
          <a:p>
            <a:pPr lvl="1"/>
            <a:r>
              <a:rPr lang="en-US"/>
              <a:t>Second level</a:t>
            </a:r>
          </a:p>
        </p:txBody>
      </p:sp>
      <p:sp>
        <p:nvSpPr>
          <p:cNvPr id="14" name="Text Placeholder 9">
            <a:extLst>
              <a:ext uri="{FF2B5EF4-FFF2-40B4-BE49-F238E27FC236}">
                <a16:creationId xmlns:a16="http://schemas.microsoft.com/office/drawing/2014/main" id="{6F5915D7-0B9A-4EE0-9A3A-0147C34188FF}"/>
              </a:ext>
            </a:extLst>
          </p:cNvPr>
          <p:cNvSpPr>
            <a:spLocks noGrp="1"/>
          </p:cNvSpPr>
          <p:nvPr>
            <p:ph type="body" sz="quarter" idx="16" hasCustomPrompt="1"/>
          </p:nvPr>
        </p:nvSpPr>
        <p:spPr>
          <a:xfrm>
            <a:off x="457200" y="3317425"/>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16" name="Text Placeholder 7">
            <a:extLst>
              <a:ext uri="{FF2B5EF4-FFF2-40B4-BE49-F238E27FC236}">
                <a16:creationId xmlns:a16="http://schemas.microsoft.com/office/drawing/2014/main" id="{625D19B3-5D5D-4425-A426-CC5059668B4D}"/>
              </a:ext>
            </a:extLst>
          </p:cNvPr>
          <p:cNvSpPr>
            <a:spLocks noGrp="1"/>
          </p:cNvSpPr>
          <p:nvPr>
            <p:ph type="body" sz="quarter" idx="17"/>
          </p:nvPr>
        </p:nvSpPr>
        <p:spPr>
          <a:xfrm>
            <a:off x="1242126" y="4883150"/>
            <a:ext cx="4625273" cy="974725"/>
          </a:xfrm>
        </p:spPr>
        <p:txBody>
          <a:bodyPr anchor="t"/>
          <a:lstStyle/>
          <a:p>
            <a:pPr lvl="0"/>
            <a:r>
              <a:rPr lang="en-US"/>
              <a:t>Edit Master text styles</a:t>
            </a:r>
          </a:p>
          <a:p>
            <a:pPr lvl="1"/>
            <a:r>
              <a:rPr lang="en-US"/>
              <a:t>Second level</a:t>
            </a:r>
          </a:p>
        </p:txBody>
      </p:sp>
      <p:sp>
        <p:nvSpPr>
          <p:cNvPr id="17" name="Text Placeholder 9">
            <a:extLst>
              <a:ext uri="{FF2B5EF4-FFF2-40B4-BE49-F238E27FC236}">
                <a16:creationId xmlns:a16="http://schemas.microsoft.com/office/drawing/2014/main" id="{5AA8DD8D-4D12-4767-BFE9-7415B0244C8B}"/>
              </a:ext>
            </a:extLst>
          </p:cNvPr>
          <p:cNvSpPr>
            <a:spLocks noGrp="1"/>
          </p:cNvSpPr>
          <p:nvPr>
            <p:ph type="body" sz="quarter" idx="18" hasCustomPrompt="1"/>
          </p:nvPr>
        </p:nvSpPr>
        <p:spPr>
          <a:xfrm>
            <a:off x="457200" y="4749350"/>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18" name="Text Placeholder 7">
            <a:extLst>
              <a:ext uri="{FF2B5EF4-FFF2-40B4-BE49-F238E27FC236}">
                <a16:creationId xmlns:a16="http://schemas.microsoft.com/office/drawing/2014/main" id="{0179CCF3-FDDC-4A46-9B91-4EEABBBA79B5}"/>
              </a:ext>
            </a:extLst>
          </p:cNvPr>
          <p:cNvSpPr>
            <a:spLocks noGrp="1"/>
          </p:cNvSpPr>
          <p:nvPr>
            <p:ph type="body" sz="quarter" idx="19"/>
          </p:nvPr>
        </p:nvSpPr>
        <p:spPr>
          <a:xfrm>
            <a:off x="7109527" y="2020592"/>
            <a:ext cx="4625273" cy="974725"/>
          </a:xfrm>
        </p:spPr>
        <p:txBody>
          <a:bodyPr anchor="t"/>
          <a:lstStyle/>
          <a:p>
            <a:pPr lvl="0"/>
            <a:r>
              <a:rPr lang="en-US"/>
              <a:t>Edit Master text styles</a:t>
            </a:r>
          </a:p>
          <a:p>
            <a:pPr lvl="1"/>
            <a:r>
              <a:rPr lang="en-US"/>
              <a:t>Second level</a:t>
            </a:r>
          </a:p>
        </p:txBody>
      </p:sp>
      <p:sp>
        <p:nvSpPr>
          <p:cNvPr id="19" name="Text Placeholder 9">
            <a:extLst>
              <a:ext uri="{FF2B5EF4-FFF2-40B4-BE49-F238E27FC236}">
                <a16:creationId xmlns:a16="http://schemas.microsoft.com/office/drawing/2014/main" id="{E4052298-4133-4E9D-B15E-3A7C9293948C}"/>
              </a:ext>
            </a:extLst>
          </p:cNvPr>
          <p:cNvSpPr>
            <a:spLocks noGrp="1"/>
          </p:cNvSpPr>
          <p:nvPr>
            <p:ph type="body" sz="quarter" idx="20" hasCustomPrompt="1"/>
          </p:nvPr>
        </p:nvSpPr>
        <p:spPr>
          <a:xfrm>
            <a:off x="6324601" y="1886792"/>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20" name="Text Placeholder 7">
            <a:extLst>
              <a:ext uri="{FF2B5EF4-FFF2-40B4-BE49-F238E27FC236}">
                <a16:creationId xmlns:a16="http://schemas.microsoft.com/office/drawing/2014/main" id="{274211AD-750D-44B2-9137-4E9E5CCDBD32}"/>
              </a:ext>
            </a:extLst>
          </p:cNvPr>
          <p:cNvSpPr>
            <a:spLocks noGrp="1"/>
          </p:cNvSpPr>
          <p:nvPr>
            <p:ph type="body" sz="quarter" idx="21"/>
          </p:nvPr>
        </p:nvSpPr>
        <p:spPr>
          <a:xfrm>
            <a:off x="7109527" y="3452517"/>
            <a:ext cx="4625273" cy="974725"/>
          </a:xfrm>
        </p:spPr>
        <p:txBody>
          <a:bodyPr anchor="t"/>
          <a:lstStyle/>
          <a:p>
            <a:pPr lvl="0"/>
            <a:r>
              <a:rPr lang="en-US"/>
              <a:t>Edit Master text styles</a:t>
            </a:r>
          </a:p>
          <a:p>
            <a:pPr lvl="1"/>
            <a:r>
              <a:rPr lang="en-US"/>
              <a:t>Second level</a:t>
            </a:r>
          </a:p>
        </p:txBody>
      </p:sp>
      <p:sp>
        <p:nvSpPr>
          <p:cNvPr id="21" name="Text Placeholder 9">
            <a:extLst>
              <a:ext uri="{FF2B5EF4-FFF2-40B4-BE49-F238E27FC236}">
                <a16:creationId xmlns:a16="http://schemas.microsoft.com/office/drawing/2014/main" id="{A12AD956-57B3-44D0-B6E4-AA55B055CE60}"/>
              </a:ext>
            </a:extLst>
          </p:cNvPr>
          <p:cNvSpPr>
            <a:spLocks noGrp="1"/>
          </p:cNvSpPr>
          <p:nvPr>
            <p:ph type="body" sz="quarter" idx="22" hasCustomPrompt="1"/>
          </p:nvPr>
        </p:nvSpPr>
        <p:spPr>
          <a:xfrm>
            <a:off x="6324601" y="3318717"/>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22" name="Text Placeholder 7">
            <a:extLst>
              <a:ext uri="{FF2B5EF4-FFF2-40B4-BE49-F238E27FC236}">
                <a16:creationId xmlns:a16="http://schemas.microsoft.com/office/drawing/2014/main" id="{C1AEFEF9-CCCB-474F-892C-0302CBBDDCB2}"/>
              </a:ext>
            </a:extLst>
          </p:cNvPr>
          <p:cNvSpPr>
            <a:spLocks noGrp="1"/>
          </p:cNvSpPr>
          <p:nvPr>
            <p:ph type="body" sz="quarter" idx="23"/>
          </p:nvPr>
        </p:nvSpPr>
        <p:spPr>
          <a:xfrm>
            <a:off x="7109527" y="4884442"/>
            <a:ext cx="4625273" cy="974725"/>
          </a:xfrm>
        </p:spPr>
        <p:txBody>
          <a:bodyPr anchor="t"/>
          <a:lstStyle/>
          <a:p>
            <a:pPr lvl="0"/>
            <a:r>
              <a:rPr lang="en-US"/>
              <a:t>Edit Master text styles</a:t>
            </a:r>
          </a:p>
          <a:p>
            <a:pPr lvl="1"/>
            <a:r>
              <a:rPr lang="en-US"/>
              <a:t>Second level</a:t>
            </a:r>
          </a:p>
        </p:txBody>
      </p:sp>
      <p:sp>
        <p:nvSpPr>
          <p:cNvPr id="23" name="Text Placeholder 9">
            <a:extLst>
              <a:ext uri="{FF2B5EF4-FFF2-40B4-BE49-F238E27FC236}">
                <a16:creationId xmlns:a16="http://schemas.microsoft.com/office/drawing/2014/main" id="{FA953398-CCE3-43DD-ADAB-95E8136AB8F5}"/>
              </a:ext>
            </a:extLst>
          </p:cNvPr>
          <p:cNvSpPr>
            <a:spLocks noGrp="1"/>
          </p:cNvSpPr>
          <p:nvPr>
            <p:ph type="body" sz="quarter" idx="24" hasCustomPrompt="1"/>
          </p:nvPr>
        </p:nvSpPr>
        <p:spPr>
          <a:xfrm>
            <a:off x="6324601" y="4750642"/>
            <a:ext cx="327727" cy="974725"/>
          </a:xfrm>
        </p:spPr>
        <p:txBody>
          <a:bodyPr anchor="t"/>
          <a:lstStyle>
            <a:lvl1pPr>
              <a:lnSpc>
                <a:spcPct val="100000"/>
              </a:lnSpc>
              <a:spcAft>
                <a:spcPts val="0"/>
              </a:spcAft>
              <a:defRPr sz="4800">
                <a:solidFill>
                  <a:schemeClr val="accent2"/>
                </a:solidFill>
              </a:defRPr>
            </a:lvl1pPr>
          </a:lstStyle>
          <a:p>
            <a:pPr lvl="0"/>
            <a:r>
              <a:rPr lang="en-US"/>
              <a:t>#</a:t>
            </a:r>
          </a:p>
        </p:txBody>
      </p:sp>
      <p:sp>
        <p:nvSpPr>
          <p:cNvPr id="24" name="Text Placeholder 9">
            <a:extLst>
              <a:ext uri="{FF2B5EF4-FFF2-40B4-BE49-F238E27FC236}">
                <a16:creationId xmlns:a16="http://schemas.microsoft.com/office/drawing/2014/main" id="{03B96DB1-E375-4A59-8035-288EEC595376}"/>
              </a:ext>
            </a:extLst>
          </p:cNvPr>
          <p:cNvSpPr>
            <a:spLocks noGrp="1"/>
          </p:cNvSpPr>
          <p:nvPr>
            <p:ph type="body" sz="quarter" idx="25"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25" name="Text Placeholder 6">
            <a:extLst>
              <a:ext uri="{FF2B5EF4-FFF2-40B4-BE49-F238E27FC236}">
                <a16:creationId xmlns:a16="http://schemas.microsoft.com/office/drawing/2014/main" id="{1C5F2D67-2C4C-4428-ACEB-8F4B55BC1046}"/>
              </a:ext>
            </a:extLst>
          </p:cNvPr>
          <p:cNvSpPr>
            <a:spLocks noGrp="1"/>
          </p:cNvSpPr>
          <p:nvPr>
            <p:ph type="body" sz="quarter" idx="26"/>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359291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410200" cy="5486399"/>
          </a:xfrm>
        </p:spPr>
        <p:txBody>
          <a:bodyPr/>
          <a:lstStyle>
            <a:lvl1pPr>
              <a:spcAft>
                <a:spcPts val="3000"/>
              </a:spcAft>
              <a:defRPr lang="en-US" sz="3200" b="1" kern="1200" dirty="0">
                <a:solidFill>
                  <a:schemeClr val="bg1"/>
                </a:solidFill>
                <a:latin typeface="+mj-lt"/>
                <a:ea typeface="+mj-ea"/>
                <a:cs typeface="+mj-cs"/>
              </a:defRPr>
            </a:lvl1pPr>
            <a:lvl2pPr>
              <a:defRPr sz="2000" b="0">
                <a:solidFill>
                  <a:schemeClr val="accent2"/>
                </a:solidFill>
              </a:defRPr>
            </a:lvl2pPr>
            <a:lvl3pPr marL="0" indent="0">
              <a:spcAft>
                <a:spcPts val="600"/>
              </a:spcAft>
              <a:buNone/>
              <a:defRPr b="1"/>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4" name="Text Placeholder 13">
            <a:extLst>
              <a:ext uri="{FF2B5EF4-FFF2-40B4-BE49-F238E27FC236}">
                <a16:creationId xmlns:a16="http://schemas.microsoft.com/office/drawing/2014/main" id="{830579C4-FB3C-49B8-AA30-7442207AF40C}"/>
              </a:ext>
            </a:extLst>
          </p:cNvPr>
          <p:cNvSpPr>
            <a:spLocks noGrp="1"/>
          </p:cNvSpPr>
          <p:nvPr>
            <p:ph type="body" sz="quarter" idx="13"/>
          </p:nvPr>
        </p:nvSpPr>
        <p:spPr>
          <a:xfrm>
            <a:off x="7550330" y="45911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16" name="Text Placeholder 13">
            <a:extLst>
              <a:ext uri="{FF2B5EF4-FFF2-40B4-BE49-F238E27FC236}">
                <a16:creationId xmlns:a16="http://schemas.microsoft.com/office/drawing/2014/main" id="{93E91F1A-5A1A-4FC5-A34E-B8F738FFDF39}"/>
              </a:ext>
            </a:extLst>
          </p:cNvPr>
          <p:cNvSpPr>
            <a:spLocks noGrp="1"/>
          </p:cNvSpPr>
          <p:nvPr>
            <p:ph type="body" sz="quarter" idx="14"/>
          </p:nvPr>
        </p:nvSpPr>
        <p:spPr>
          <a:xfrm>
            <a:off x="7550330" y="1435429"/>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18" name="Text Placeholder 13">
            <a:extLst>
              <a:ext uri="{FF2B5EF4-FFF2-40B4-BE49-F238E27FC236}">
                <a16:creationId xmlns:a16="http://schemas.microsoft.com/office/drawing/2014/main" id="{30C8956E-B7D2-4407-8739-ABA791F80D28}"/>
              </a:ext>
            </a:extLst>
          </p:cNvPr>
          <p:cNvSpPr>
            <a:spLocks noGrp="1"/>
          </p:cNvSpPr>
          <p:nvPr>
            <p:ph type="body" sz="quarter" idx="15"/>
          </p:nvPr>
        </p:nvSpPr>
        <p:spPr>
          <a:xfrm>
            <a:off x="7550330" y="241174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0" name="Text Placeholder 13">
            <a:extLst>
              <a:ext uri="{FF2B5EF4-FFF2-40B4-BE49-F238E27FC236}">
                <a16:creationId xmlns:a16="http://schemas.microsoft.com/office/drawing/2014/main" id="{80242AF1-E842-499A-B2D3-75C213C08085}"/>
              </a:ext>
            </a:extLst>
          </p:cNvPr>
          <p:cNvSpPr>
            <a:spLocks noGrp="1"/>
          </p:cNvSpPr>
          <p:nvPr>
            <p:ph type="body" sz="quarter" idx="16"/>
          </p:nvPr>
        </p:nvSpPr>
        <p:spPr>
          <a:xfrm>
            <a:off x="7550330" y="3388059"/>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2" name="Text Placeholder 13">
            <a:extLst>
              <a:ext uri="{FF2B5EF4-FFF2-40B4-BE49-F238E27FC236}">
                <a16:creationId xmlns:a16="http://schemas.microsoft.com/office/drawing/2014/main" id="{EED03905-6BB9-4E23-BD67-39BB8C5C7559}"/>
              </a:ext>
            </a:extLst>
          </p:cNvPr>
          <p:cNvSpPr>
            <a:spLocks noGrp="1"/>
          </p:cNvSpPr>
          <p:nvPr>
            <p:ph type="body" sz="quarter" idx="17"/>
          </p:nvPr>
        </p:nvSpPr>
        <p:spPr>
          <a:xfrm>
            <a:off x="7550330" y="436437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5" name="Text Placeholder 13">
            <a:extLst>
              <a:ext uri="{FF2B5EF4-FFF2-40B4-BE49-F238E27FC236}">
                <a16:creationId xmlns:a16="http://schemas.microsoft.com/office/drawing/2014/main" id="{95B44DE2-495C-4799-8330-17E6BC7F2817}"/>
              </a:ext>
            </a:extLst>
          </p:cNvPr>
          <p:cNvSpPr>
            <a:spLocks noGrp="1"/>
          </p:cNvSpPr>
          <p:nvPr>
            <p:ph type="body" sz="quarter" idx="18"/>
          </p:nvPr>
        </p:nvSpPr>
        <p:spPr>
          <a:xfrm>
            <a:off x="7550330" y="5340687"/>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6" name="Text Placeholder 9">
            <a:extLst>
              <a:ext uri="{FF2B5EF4-FFF2-40B4-BE49-F238E27FC236}">
                <a16:creationId xmlns:a16="http://schemas.microsoft.com/office/drawing/2014/main" id="{177E4BBA-EA76-4FF1-A156-704E588ADD3F}"/>
              </a:ext>
            </a:extLst>
          </p:cNvPr>
          <p:cNvSpPr>
            <a:spLocks noGrp="1"/>
          </p:cNvSpPr>
          <p:nvPr>
            <p:ph type="body" sz="quarter" idx="19"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1858358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 and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04351B-4B11-474E-B5D1-35ABA91B66D0}"/>
              </a:ext>
            </a:extLst>
          </p:cNvPr>
          <p:cNvSpPr>
            <a:spLocks noGrp="1"/>
          </p:cNvSpPr>
          <p:nvPr>
            <p:ph type="pic" sz="quarter" idx="20"/>
          </p:nvPr>
        </p:nvSpPr>
        <p:spPr>
          <a:xfrm>
            <a:off x="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4" name="Text Placeholder 13">
            <a:extLst>
              <a:ext uri="{FF2B5EF4-FFF2-40B4-BE49-F238E27FC236}">
                <a16:creationId xmlns:a16="http://schemas.microsoft.com/office/drawing/2014/main" id="{830579C4-FB3C-49B8-AA30-7442207AF40C}"/>
              </a:ext>
            </a:extLst>
          </p:cNvPr>
          <p:cNvSpPr>
            <a:spLocks noGrp="1"/>
          </p:cNvSpPr>
          <p:nvPr>
            <p:ph type="body" sz="quarter" idx="13"/>
          </p:nvPr>
        </p:nvSpPr>
        <p:spPr>
          <a:xfrm>
            <a:off x="7550330" y="45911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16" name="Text Placeholder 13">
            <a:extLst>
              <a:ext uri="{FF2B5EF4-FFF2-40B4-BE49-F238E27FC236}">
                <a16:creationId xmlns:a16="http://schemas.microsoft.com/office/drawing/2014/main" id="{93E91F1A-5A1A-4FC5-A34E-B8F738FFDF39}"/>
              </a:ext>
            </a:extLst>
          </p:cNvPr>
          <p:cNvSpPr>
            <a:spLocks noGrp="1"/>
          </p:cNvSpPr>
          <p:nvPr>
            <p:ph type="body" sz="quarter" idx="14"/>
          </p:nvPr>
        </p:nvSpPr>
        <p:spPr>
          <a:xfrm>
            <a:off x="7550330" y="1435429"/>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18" name="Text Placeholder 13">
            <a:extLst>
              <a:ext uri="{FF2B5EF4-FFF2-40B4-BE49-F238E27FC236}">
                <a16:creationId xmlns:a16="http://schemas.microsoft.com/office/drawing/2014/main" id="{30C8956E-B7D2-4407-8739-ABA791F80D28}"/>
              </a:ext>
            </a:extLst>
          </p:cNvPr>
          <p:cNvSpPr>
            <a:spLocks noGrp="1"/>
          </p:cNvSpPr>
          <p:nvPr>
            <p:ph type="body" sz="quarter" idx="15"/>
          </p:nvPr>
        </p:nvSpPr>
        <p:spPr>
          <a:xfrm>
            <a:off x="7550330" y="241174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0" name="Text Placeholder 13">
            <a:extLst>
              <a:ext uri="{FF2B5EF4-FFF2-40B4-BE49-F238E27FC236}">
                <a16:creationId xmlns:a16="http://schemas.microsoft.com/office/drawing/2014/main" id="{80242AF1-E842-499A-B2D3-75C213C08085}"/>
              </a:ext>
            </a:extLst>
          </p:cNvPr>
          <p:cNvSpPr>
            <a:spLocks noGrp="1"/>
          </p:cNvSpPr>
          <p:nvPr>
            <p:ph type="body" sz="quarter" idx="16"/>
          </p:nvPr>
        </p:nvSpPr>
        <p:spPr>
          <a:xfrm>
            <a:off x="7550330" y="3388059"/>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2" name="Text Placeholder 13">
            <a:extLst>
              <a:ext uri="{FF2B5EF4-FFF2-40B4-BE49-F238E27FC236}">
                <a16:creationId xmlns:a16="http://schemas.microsoft.com/office/drawing/2014/main" id="{EED03905-6BB9-4E23-BD67-39BB8C5C7559}"/>
              </a:ext>
            </a:extLst>
          </p:cNvPr>
          <p:cNvSpPr>
            <a:spLocks noGrp="1"/>
          </p:cNvSpPr>
          <p:nvPr>
            <p:ph type="body" sz="quarter" idx="17"/>
          </p:nvPr>
        </p:nvSpPr>
        <p:spPr>
          <a:xfrm>
            <a:off x="7550330" y="4364374"/>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
        <p:nvSpPr>
          <p:cNvPr id="25" name="Text Placeholder 13">
            <a:extLst>
              <a:ext uri="{FF2B5EF4-FFF2-40B4-BE49-F238E27FC236}">
                <a16:creationId xmlns:a16="http://schemas.microsoft.com/office/drawing/2014/main" id="{95B44DE2-495C-4799-8330-17E6BC7F2817}"/>
              </a:ext>
            </a:extLst>
          </p:cNvPr>
          <p:cNvSpPr>
            <a:spLocks noGrp="1"/>
          </p:cNvSpPr>
          <p:nvPr>
            <p:ph type="body" sz="quarter" idx="18"/>
          </p:nvPr>
        </p:nvSpPr>
        <p:spPr>
          <a:xfrm>
            <a:off x="7550330" y="5340687"/>
            <a:ext cx="4184469" cy="603697"/>
          </a:xfrm>
        </p:spPr>
        <p:txBody>
          <a:bodyPr anchor="ctr"/>
          <a:lstStyle>
            <a:lvl1pPr>
              <a:spcAft>
                <a:spcPts val="0"/>
              </a:spcAft>
              <a:defRPr/>
            </a:lvl1pPr>
            <a:lvl2pPr>
              <a:spcAft>
                <a:spcPts val="0"/>
              </a:spcAft>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733891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Pic">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410200" cy="5486399"/>
          </a:xfrm>
        </p:spPr>
        <p:txBody>
          <a:bodyPr/>
          <a:lstStyle>
            <a:lvl1pPr>
              <a:spcAft>
                <a:spcPts val="3000"/>
              </a:spcAft>
              <a:defRPr lang="en-US" sz="3200" b="1" kern="1200" dirty="0">
                <a:solidFill>
                  <a:schemeClr val="bg1"/>
                </a:solidFill>
                <a:latin typeface="+mj-lt"/>
                <a:ea typeface="+mj-ea"/>
                <a:cs typeface="+mj-cs"/>
              </a:defRPr>
            </a:lvl1pPr>
            <a:lvl2pPr>
              <a:defRPr sz="2000" b="0">
                <a:solidFill>
                  <a:schemeClr val="accent2"/>
                </a:solidFill>
              </a:defRPr>
            </a:lvl2pPr>
            <a:lvl3pPr marL="0" indent="0">
              <a:spcAft>
                <a:spcPts val="600"/>
              </a:spcAft>
              <a:buNone/>
              <a:defRPr b="1"/>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a:extLst>
              <a:ext uri="{FF2B5EF4-FFF2-40B4-BE49-F238E27FC236}">
                <a16:creationId xmlns:a16="http://schemas.microsoft.com/office/drawing/2014/main" id="{FB7D21E8-094B-4B62-9D44-F0C628A839F7}"/>
              </a:ext>
            </a:extLst>
          </p:cNvPr>
          <p:cNvSpPr>
            <a:spLocks noGrp="1"/>
          </p:cNvSpPr>
          <p:nvPr>
            <p:ph type="body" sz="quarter" idx="14" hasCustomPrompt="1"/>
          </p:nvPr>
        </p:nvSpPr>
        <p:spPr>
          <a:xfrm>
            <a:off x="457200" y="5946042"/>
            <a:ext cx="54102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8" name="Footer Placeholder 4">
            <a:extLst>
              <a:ext uri="{FF2B5EF4-FFF2-40B4-BE49-F238E27FC236}">
                <a16:creationId xmlns:a16="http://schemas.microsoft.com/office/drawing/2014/main" id="{D6CDDC49-907C-48FA-B509-96A7A3B73661}"/>
              </a:ext>
            </a:extLst>
          </p:cNvPr>
          <p:cNvSpPr>
            <a:spLocks noGrp="1"/>
          </p:cNvSpPr>
          <p:nvPr>
            <p:ph type="ftr" sz="quarter" idx="3"/>
          </p:nvPr>
        </p:nvSpPr>
        <p:spPr>
          <a:xfrm>
            <a:off x="3048000" y="6195990"/>
            <a:ext cx="281940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22343595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 Pic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0E4F7F-68D0-420F-83BD-38F0E9F030DE}"/>
              </a:ext>
            </a:extLst>
          </p:cNvPr>
          <p:cNvSpPr>
            <a:spLocks noGrp="1"/>
          </p:cNvSpPr>
          <p:nvPr>
            <p:ph type="pic" sz="quarter" idx="13"/>
          </p:nvPr>
        </p:nvSpPr>
        <p:spPr>
          <a:xfrm>
            <a:off x="7962900" y="0"/>
            <a:ext cx="42291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7505700" cy="5486399"/>
          </a:xfrm>
        </p:spPr>
        <p:txBody>
          <a:bodyPr rIns="457200"/>
          <a:lstStyle>
            <a:lvl1pPr marL="228600" indent="-228600">
              <a:defRPr sz="4800" b="0">
                <a:latin typeface="Lyon Display Regular" panose="02000603080000020004" pitchFamily="50" charset="0"/>
              </a:defRPr>
            </a:lvl1pPr>
            <a:lvl2pPr marL="228600" indent="0">
              <a:spcBef>
                <a:spcPts val="2400"/>
              </a:spcBef>
              <a:defRPr sz="1800"/>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7" name="Text Placeholder 9">
            <a:extLst>
              <a:ext uri="{FF2B5EF4-FFF2-40B4-BE49-F238E27FC236}">
                <a16:creationId xmlns:a16="http://schemas.microsoft.com/office/drawing/2014/main" id="{611599CC-2E79-4411-8049-DE8E9FF702B1}"/>
              </a:ext>
            </a:extLst>
          </p:cNvPr>
          <p:cNvSpPr>
            <a:spLocks noGrp="1"/>
          </p:cNvSpPr>
          <p:nvPr>
            <p:ph type="body" sz="quarter" idx="14" hasCustomPrompt="1"/>
          </p:nvPr>
        </p:nvSpPr>
        <p:spPr>
          <a:xfrm>
            <a:off x="457200" y="5946042"/>
            <a:ext cx="72771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8" name="Footer Placeholder 4">
            <a:extLst>
              <a:ext uri="{FF2B5EF4-FFF2-40B4-BE49-F238E27FC236}">
                <a16:creationId xmlns:a16="http://schemas.microsoft.com/office/drawing/2014/main" id="{21900009-7593-4E78-98B0-2D39D0F621DF}"/>
              </a:ext>
            </a:extLst>
          </p:cNvPr>
          <p:cNvSpPr>
            <a:spLocks noGrp="1"/>
          </p:cNvSpPr>
          <p:nvPr>
            <p:ph type="ftr" sz="quarter" idx="3"/>
          </p:nvPr>
        </p:nvSpPr>
        <p:spPr>
          <a:xfrm>
            <a:off x="3048000" y="6195990"/>
            <a:ext cx="468630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4126482727"/>
      </p:ext>
    </p:extLst>
  </p:cSld>
  <p:clrMapOvr>
    <a:masterClrMapping/>
  </p:clrMapOvr>
  <p:extLst>
    <p:ext uri="{DCECCB84-F9BA-43D5-87BE-67443E8EF086}">
      <p15:sldGuideLst xmlns:p15="http://schemas.microsoft.com/office/powerpoint/2012/main">
        <p15:guide id="1" pos="5016">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 + Pic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497AF76-495B-4F9B-96C3-61DCE621D154}"/>
              </a:ext>
            </a:extLst>
          </p:cNvPr>
          <p:cNvSpPr>
            <a:spLocks noGrp="1"/>
          </p:cNvSpPr>
          <p:nvPr>
            <p:ph type="pic" sz="quarter" idx="13"/>
          </p:nvPr>
        </p:nvSpPr>
        <p:spPr>
          <a:xfrm>
            <a:off x="0" y="0"/>
            <a:ext cx="44577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457700" y="457200"/>
            <a:ext cx="7277100" cy="5486399"/>
          </a:xfrm>
        </p:spPr>
        <p:txBody>
          <a:bodyPr lIns="457200" tIns="0" rIns="0" bIns="0"/>
          <a:lstStyle>
            <a:lvl1pPr marL="228600" indent="-228600">
              <a:defRPr sz="4800" b="0">
                <a:latin typeface="Lyon Display Regular" panose="02000603080000020004" pitchFamily="50" charset="0"/>
              </a:defRPr>
            </a:lvl1pPr>
            <a:lvl2pPr marL="228600" indent="0">
              <a:spcBef>
                <a:spcPts val="2400"/>
              </a:spcBef>
              <a:defRPr sz="1800"/>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5" name="Footer Placeholder 4">
            <a:extLst>
              <a:ext uri="{FF2B5EF4-FFF2-40B4-BE49-F238E27FC236}">
                <a16:creationId xmlns:a16="http://schemas.microsoft.com/office/drawing/2014/main" id="{CD4F38CD-00E4-4A8A-BB8C-FC444ECF4882}"/>
              </a:ext>
            </a:extLst>
          </p:cNvPr>
          <p:cNvSpPr>
            <a:spLocks noGrp="1"/>
          </p:cNvSpPr>
          <p:nvPr>
            <p:ph type="ftr" sz="quarter" idx="3"/>
          </p:nvPr>
        </p:nvSpPr>
        <p:spPr>
          <a:xfrm>
            <a:off x="4692316" y="6195990"/>
            <a:ext cx="6111413"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3707459923"/>
      </p:ext>
    </p:extLst>
  </p:cSld>
  <p:clrMapOvr>
    <a:masterClrMapping/>
  </p:clrMapOvr>
  <p:extLst>
    <p:ext uri="{DCECCB84-F9BA-43D5-87BE-67443E8EF086}">
      <p15:sldGuideLst xmlns:p15="http://schemas.microsoft.com/office/powerpoint/2012/main">
        <p15:guide id="1" pos="2808">
          <p15:clr>
            <a:srgbClr val="C35E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Pic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457200" y="4762499"/>
            <a:ext cx="5410200" cy="118110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6324600" y="4762499"/>
            <a:ext cx="5410200" cy="1181100"/>
          </a:xfrm>
        </p:spPr>
        <p:txBody>
          <a:bodyPr/>
          <a:lstStyle>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1" name="Picture Placeholder 10">
            <a:extLst>
              <a:ext uri="{FF2B5EF4-FFF2-40B4-BE49-F238E27FC236}">
                <a16:creationId xmlns:a16="http://schemas.microsoft.com/office/drawing/2014/main" id="{CFFB9F75-58FE-434B-BCBB-CCACAE11F142}"/>
              </a:ext>
            </a:extLst>
          </p:cNvPr>
          <p:cNvSpPr>
            <a:spLocks noGrp="1"/>
          </p:cNvSpPr>
          <p:nvPr>
            <p:ph type="pic" sz="quarter" idx="13"/>
          </p:nvPr>
        </p:nvSpPr>
        <p:spPr>
          <a:xfrm>
            <a:off x="0" y="0"/>
            <a:ext cx="12192000" cy="45339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2" name="Text Placeholder 9">
            <a:extLst>
              <a:ext uri="{FF2B5EF4-FFF2-40B4-BE49-F238E27FC236}">
                <a16:creationId xmlns:a16="http://schemas.microsoft.com/office/drawing/2014/main" id="{79C7DCC2-88CE-4810-A948-EEBE5F04B25D}"/>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383544075"/>
      </p:ext>
    </p:extLst>
  </p:cSld>
  <p:clrMapOvr>
    <a:masterClrMapping/>
  </p:clrMapOvr>
  <p:extLst>
    <p:ext uri="{DCECCB84-F9BA-43D5-87BE-67443E8EF086}">
      <p15:sldGuideLst xmlns:p15="http://schemas.microsoft.com/office/powerpoint/2012/main">
        <p15:guide id="1" orient="horz" pos="2856">
          <p15:clr>
            <a:srgbClr val="C35E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 Pic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4708A7-58D6-4E83-B6FA-0CC9871ABA2F}"/>
              </a:ext>
            </a:extLst>
          </p:cNvPr>
          <p:cNvSpPr>
            <a:spLocks noGrp="1"/>
          </p:cNvSpPr>
          <p:nvPr>
            <p:ph type="pic" sz="quarter" idx="14"/>
          </p:nvPr>
        </p:nvSpPr>
        <p:spPr>
          <a:xfrm>
            <a:off x="0" y="0"/>
            <a:ext cx="6096000" cy="6858000"/>
          </a:xfrm>
          <a:pattFill prst="wdUpDiag">
            <a:fgClr>
              <a:schemeClr val="bg2"/>
            </a:fgClr>
            <a:bgClr>
              <a:schemeClr val="bg1"/>
            </a:bgClr>
          </a:pattFill>
        </p:spPr>
        <p:txBody>
          <a:bodyPr anchor="ctr"/>
          <a:lstStyle>
            <a:lvl1pPr algn="ctr">
              <a:defRPr>
                <a:solidFill>
                  <a:schemeClr val="tx1"/>
                </a:solidFill>
              </a:defRPr>
            </a:lvl1pPr>
          </a:lstStyle>
          <a:p>
            <a:endParaRPr lang="en-US"/>
          </a:p>
        </p:txBody>
      </p:sp>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6324600" y="457200"/>
            <a:ext cx="5410200" cy="8001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6324600" y="2019300"/>
            <a:ext cx="5410200" cy="3924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A26A7F44-37FD-4EE3-9496-DD505C0F7E4E}"/>
              </a:ext>
            </a:extLst>
          </p:cNvPr>
          <p:cNvSpPr>
            <a:spLocks noGrp="1"/>
          </p:cNvSpPr>
          <p:nvPr>
            <p:ph type="body" sz="quarter" idx="18"/>
          </p:nvPr>
        </p:nvSpPr>
        <p:spPr>
          <a:xfrm>
            <a:off x="6324600" y="931862"/>
            <a:ext cx="54102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
        <p:nvSpPr>
          <p:cNvPr id="9" name="Footer Placeholder 4">
            <a:extLst>
              <a:ext uri="{FF2B5EF4-FFF2-40B4-BE49-F238E27FC236}">
                <a16:creationId xmlns:a16="http://schemas.microsoft.com/office/drawing/2014/main" id="{2DCC972C-BA21-40EA-801D-57C36974CF36}"/>
              </a:ext>
            </a:extLst>
          </p:cNvPr>
          <p:cNvSpPr>
            <a:spLocks noGrp="1"/>
          </p:cNvSpPr>
          <p:nvPr>
            <p:ph type="ftr" sz="quarter" idx="3"/>
          </p:nvPr>
        </p:nvSpPr>
        <p:spPr>
          <a:xfrm>
            <a:off x="6324600" y="6195990"/>
            <a:ext cx="447913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1790103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Pic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4708A7-58D6-4E83-B6FA-0CC9871ABA2F}"/>
              </a:ext>
            </a:extLst>
          </p:cNvPr>
          <p:cNvSpPr>
            <a:spLocks noGrp="1"/>
          </p:cNvSpPr>
          <p:nvPr>
            <p:ph type="pic" sz="quarter" idx="14"/>
          </p:nvPr>
        </p:nvSpPr>
        <p:spPr>
          <a:xfrm>
            <a:off x="0" y="0"/>
            <a:ext cx="6096000" cy="6858000"/>
          </a:xfrm>
          <a:pattFill prst="wdUpDiag">
            <a:fgClr>
              <a:schemeClr val="bg2"/>
            </a:fgClr>
            <a:bgClr>
              <a:schemeClr val="bg1"/>
            </a:bgClr>
          </a:pattFill>
        </p:spPr>
        <p:txBody>
          <a:bodyPr anchor="ctr"/>
          <a:lstStyle>
            <a:lvl1pPr algn="ct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6324600" y="457200"/>
            <a:ext cx="5410200" cy="54863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D5D1F2E-808C-43E4-B5F5-1EC7FF160BB3}"/>
              </a:ext>
            </a:extLst>
          </p:cNvPr>
          <p:cNvSpPr>
            <a:spLocks noGrp="1"/>
          </p:cNvSpPr>
          <p:nvPr>
            <p:ph type="ftr" sz="quarter" idx="3"/>
          </p:nvPr>
        </p:nvSpPr>
        <p:spPr>
          <a:xfrm>
            <a:off x="6324600" y="6195990"/>
            <a:ext cx="447913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2125034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11" name="Title 1">
            <a:extLst>
              <a:ext uri="{FF2B5EF4-FFF2-40B4-BE49-F238E27FC236}">
                <a16:creationId xmlns:a16="http://schemas.microsoft.com/office/drawing/2014/main" id="{0B12849C-0781-9A44-AC2A-F1F89CE5C3E0}"/>
              </a:ext>
            </a:extLst>
          </p:cNvPr>
          <p:cNvSpPr>
            <a:spLocks noGrp="1"/>
          </p:cNvSpPr>
          <p:nvPr>
            <p:ph type="title"/>
          </p:nvPr>
        </p:nvSpPr>
        <p:spPr>
          <a:xfrm>
            <a:off x="457200" y="457199"/>
            <a:ext cx="5212080" cy="983673"/>
          </a:xfrm>
        </p:spPr>
        <p:txBody>
          <a:bodyPr/>
          <a:lstStyle>
            <a:lvl1pPr>
              <a:defRPr>
                <a:solidFill>
                  <a:schemeClr val="accent1"/>
                </a:solidFill>
              </a:defRPr>
            </a:lvl1pPr>
          </a:lstStyle>
          <a:p>
            <a:r>
              <a:rPr lang="en-US"/>
              <a:t>Click to edit Master title style</a:t>
            </a:r>
          </a:p>
        </p:txBody>
      </p:sp>
      <p:sp>
        <p:nvSpPr>
          <p:cNvPr id="12" name="Number 1">
            <a:extLst>
              <a:ext uri="{FF2B5EF4-FFF2-40B4-BE49-F238E27FC236}">
                <a16:creationId xmlns:a16="http://schemas.microsoft.com/office/drawing/2014/main" id="{84A60A49-7A42-6145-800D-AEC0472E94DA}"/>
              </a:ext>
            </a:extLst>
          </p:cNvPr>
          <p:cNvSpPr>
            <a:spLocks noGrp="1"/>
          </p:cNvSpPr>
          <p:nvPr>
            <p:ph type="body" sz="quarter" idx="22" hasCustomPrompt="1"/>
          </p:nvPr>
        </p:nvSpPr>
        <p:spPr>
          <a:xfrm>
            <a:off x="457200" y="13864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3" name="Number 2">
            <a:extLst>
              <a:ext uri="{FF2B5EF4-FFF2-40B4-BE49-F238E27FC236}">
                <a16:creationId xmlns:a16="http://schemas.microsoft.com/office/drawing/2014/main" id="{EFF044F7-A34A-FD4A-B41E-D11DC4EEF4D9}"/>
              </a:ext>
            </a:extLst>
          </p:cNvPr>
          <p:cNvSpPr>
            <a:spLocks noGrp="1"/>
          </p:cNvSpPr>
          <p:nvPr>
            <p:ph type="body" sz="quarter" idx="23" hasCustomPrompt="1"/>
          </p:nvPr>
        </p:nvSpPr>
        <p:spPr>
          <a:xfrm>
            <a:off x="457200" y="23008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4" name="Number 3">
            <a:extLst>
              <a:ext uri="{FF2B5EF4-FFF2-40B4-BE49-F238E27FC236}">
                <a16:creationId xmlns:a16="http://schemas.microsoft.com/office/drawing/2014/main" id="{55AA212C-EFE3-3344-AA17-68ED7475CD3C}"/>
              </a:ext>
            </a:extLst>
          </p:cNvPr>
          <p:cNvSpPr>
            <a:spLocks noGrp="1"/>
          </p:cNvSpPr>
          <p:nvPr>
            <p:ph type="body" sz="quarter" idx="24" hasCustomPrompt="1"/>
          </p:nvPr>
        </p:nvSpPr>
        <p:spPr>
          <a:xfrm>
            <a:off x="457200" y="32152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5" name="Number 4">
            <a:extLst>
              <a:ext uri="{FF2B5EF4-FFF2-40B4-BE49-F238E27FC236}">
                <a16:creationId xmlns:a16="http://schemas.microsoft.com/office/drawing/2014/main" id="{517C44C4-BF8A-D645-8416-8976C9703C15}"/>
              </a:ext>
            </a:extLst>
          </p:cNvPr>
          <p:cNvSpPr>
            <a:spLocks noGrp="1"/>
          </p:cNvSpPr>
          <p:nvPr>
            <p:ph type="body" sz="quarter" idx="25" hasCustomPrompt="1"/>
          </p:nvPr>
        </p:nvSpPr>
        <p:spPr>
          <a:xfrm>
            <a:off x="457200" y="41296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6" name="Number 5">
            <a:extLst>
              <a:ext uri="{FF2B5EF4-FFF2-40B4-BE49-F238E27FC236}">
                <a16:creationId xmlns:a16="http://schemas.microsoft.com/office/drawing/2014/main" id="{F31D8F24-10A4-E44F-958B-0E3CD1B4736B}"/>
              </a:ext>
            </a:extLst>
          </p:cNvPr>
          <p:cNvSpPr>
            <a:spLocks noGrp="1"/>
          </p:cNvSpPr>
          <p:nvPr>
            <p:ph type="body" sz="quarter" idx="26" hasCustomPrompt="1"/>
          </p:nvPr>
        </p:nvSpPr>
        <p:spPr>
          <a:xfrm>
            <a:off x="457200" y="5044046"/>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7" name="Text Placeholder 1">
            <a:extLst>
              <a:ext uri="{FF2B5EF4-FFF2-40B4-BE49-F238E27FC236}">
                <a16:creationId xmlns:a16="http://schemas.microsoft.com/office/drawing/2014/main" id="{E43B16FE-E2DE-4040-A2B9-FBAFAFB89F52}"/>
              </a:ext>
            </a:extLst>
          </p:cNvPr>
          <p:cNvSpPr>
            <a:spLocks noGrp="1"/>
          </p:cNvSpPr>
          <p:nvPr>
            <p:ph type="body" sz="quarter" idx="17"/>
          </p:nvPr>
        </p:nvSpPr>
        <p:spPr>
          <a:xfrm>
            <a:off x="1199408" y="1485895"/>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8" name="Text Placeholder 2">
            <a:extLst>
              <a:ext uri="{FF2B5EF4-FFF2-40B4-BE49-F238E27FC236}">
                <a16:creationId xmlns:a16="http://schemas.microsoft.com/office/drawing/2014/main" id="{5F50452B-5B4E-E348-83A0-E9ECB6C2C896}"/>
              </a:ext>
            </a:extLst>
          </p:cNvPr>
          <p:cNvSpPr>
            <a:spLocks noGrp="1"/>
          </p:cNvSpPr>
          <p:nvPr>
            <p:ph type="body" sz="quarter" idx="18"/>
          </p:nvPr>
        </p:nvSpPr>
        <p:spPr>
          <a:xfrm>
            <a:off x="1199408" y="2396723"/>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E533FE2-8F6A-CE40-A8A4-C1587DCAF454}"/>
              </a:ext>
            </a:extLst>
          </p:cNvPr>
          <p:cNvSpPr>
            <a:spLocks noGrp="1"/>
          </p:cNvSpPr>
          <p:nvPr>
            <p:ph type="body" sz="quarter" idx="19"/>
          </p:nvPr>
        </p:nvSpPr>
        <p:spPr>
          <a:xfrm>
            <a:off x="1199408" y="3307551"/>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0" name="Text Placeholder 4">
            <a:extLst>
              <a:ext uri="{FF2B5EF4-FFF2-40B4-BE49-F238E27FC236}">
                <a16:creationId xmlns:a16="http://schemas.microsoft.com/office/drawing/2014/main" id="{3795BC6A-46DB-D94C-BF27-6B479465EACF}"/>
              </a:ext>
            </a:extLst>
          </p:cNvPr>
          <p:cNvSpPr>
            <a:spLocks noGrp="1"/>
          </p:cNvSpPr>
          <p:nvPr>
            <p:ph type="body" sz="quarter" idx="20"/>
          </p:nvPr>
        </p:nvSpPr>
        <p:spPr>
          <a:xfrm>
            <a:off x="1199408" y="4218379"/>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1" name="Text Placeholder 5">
            <a:extLst>
              <a:ext uri="{FF2B5EF4-FFF2-40B4-BE49-F238E27FC236}">
                <a16:creationId xmlns:a16="http://schemas.microsoft.com/office/drawing/2014/main" id="{F312C240-78B3-EB4C-BAB6-54F93AC08C12}"/>
              </a:ext>
            </a:extLst>
          </p:cNvPr>
          <p:cNvSpPr>
            <a:spLocks noGrp="1"/>
          </p:cNvSpPr>
          <p:nvPr>
            <p:ph type="body" sz="quarter" idx="21"/>
          </p:nvPr>
        </p:nvSpPr>
        <p:spPr>
          <a:xfrm>
            <a:off x="1199408" y="5129208"/>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10322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hree Content + Pics 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4371769"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8278368"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9" name="Picture Placeholder 8">
            <a:extLst>
              <a:ext uri="{FF2B5EF4-FFF2-40B4-BE49-F238E27FC236}">
                <a16:creationId xmlns:a16="http://schemas.microsoft.com/office/drawing/2014/main" id="{73E8AFFE-9B8C-46CD-AF85-82160BBF5443}"/>
              </a:ext>
            </a:extLst>
          </p:cNvPr>
          <p:cNvSpPr>
            <a:spLocks noGrp="1"/>
          </p:cNvSpPr>
          <p:nvPr>
            <p:ph type="pic" sz="quarter" idx="15"/>
          </p:nvPr>
        </p:nvSpPr>
        <p:spPr>
          <a:xfrm>
            <a:off x="996696"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1" name="Picture Placeholder 8">
            <a:extLst>
              <a:ext uri="{FF2B5EF4-FFF2-40B4-BE49-F238E27FC236}">
                <a16:creationId xmlns:a16="http://schemas.microsoft.com/office/drawing/2014/main" id="{B30C274A-F77A-49B7-A8AC-9C673509FB84}"/>
              </a:ext>
            </a:extLst>
          </p:cNvPr>
          <p:cNvSpPr>
            <a:spLocks noGrp="1"/>
          </p:cNvSpPr>
          <p:nvPr>
            <p:ph type="pic" sz="quarter" idx="16"/>
          </p:nvPr>
        </p:nvSpPr>
        <p:spPr>
          <a:xfrm>
            <a:off x="8817864"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2" name="Picture Placeholder 8">
            <a:extLst>
              <a:ext uri="{FF2B5EF4-FFF2-40B4-BE49-F238E27FC236}">
                <a16:creationId xmlns:a16="http://schemas.microsoft.com/office/drawing/2014/main" id="{E9C190ED-D5C5-447B-9E11-611C0340BC6D}"/>
              </a:ext>
            </a:extLst>
          </p:cNvPr>
          <p:cNvSpPr>
            <a:spLocks noGrp="1"/>
          </p:cNvSpPr>
          <p:nvPr>
            <p:ph type="pic" sz="quarter" idx="17"/>
          </p:nvPr>
        </p:nvSpPr>
        <p:spPr>
          <a:xfrm>
            <a:off x="4903295"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3" name="Text Placeholder 9">
            <a:extLst>
              <a:ext uri="{FF2B5EF4-FFF2-40B4-BE49-F238E27FC236}">
                <a16:creationId xmlns:a16="http://schemas.microsoft.com/office/drawing/2014/main" id="{D954E400-2BDE-44BE-BF9B-3671301AFB60}"/>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4" name="Text Placeholder 6">
            <a:extLst>
              <a:ext uri="{FF2B5EF4-FFF2-40B4-BE49-F238E27FC236}">
                <a16:creationId xmlns:a16="http://schemas.microsoft.com/office/drawing/2014/main" id="{FC020156-870C-42CA-BA17-A48330A11EFD}"/>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13167431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ree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3962401"/>
            <a:ext cx="3456432" cy="1981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4371769" y="3962401"/>
            <a:ext cx="3456432" cy="1981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8278368" y="3962400"/>
            <a:ext cx="3456432" cy="1981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E3380EBC-9DF8-421D-8F0C-310B0D188A75}"/>
              </a:ext>
            </a:extLst>
          </p:cNvPr>
          <p:cNvSpPr>
            <a:spLocks noGrp="1"/>
          </p:cNvSpPr>
          <p:nvPr>
            <p:ph type="pic" sz="quarter" idx="15"/>
          </p:nvPr>
        </p:nvSpPr>
        <p:spPr>
          <a:xfrm>
            <a:off x="457200" y="2019300"/>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1" name="Picture Placeholder 7">
            <a:extLst>
              <a:ext uri="{FF2B5EF4-FFF2-40B4-BE49-F238E27FC236}">
                <a16:creationId xmlns:a16="http://schemas.microsoft.com/office/drawing/2014/main" id="{448B3C67-976B-4613-8232-014F18F7499E}"/>
              </a:ext>
            </a:extLst>
          </p:cNvPr>
          <p:cNvSpPr>
            <a:spLocks noGrp="1"/>
          </p:cNvSpPr>
          <p:nvPr>
            <p:ph type="pic" sz="quarter" idx="16"/>
          </p:nvPr>
        </p:nvSpPr>
        <p:spPr>
          <a:xfrm>
            <a:off x="4368006"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2" name="Picture Placeholder 7">
            <a:extLst>
              <a:ext uri="{FF2B5EF4-FFF2-40B4-BE49-F238E27FC236}">
                <a16:creationId xmlns:a16="http://schemas.microsoft.com/office/drawing/2014/main" id="{A5062562-9D77-49E0-837D-7BA14FAD8A17}"/>
              </a:ext>
            </a:extLst>
          </p:cNvPr>
          <p:cNvSpPr>
            <a:spLocks noGrp="1"/>
          </p:cNvSpPr>
          <p:nvPr>
            <p:ph type="pic" sz="quarter" idx="17"/>
          </p:nvPr>
        </p:nvSpPr>
        <p:spPr>
          <a:xfrm>
            <a:off x="8279750"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3" name="Text Placeholder 9">
            <a:extLst>
              <a:ext uri="{FF2B5EF4-FFF2-40B4-BE49-F238E27FC236}">
                <a16:creationId xmlns:a16="http://schemas.microsoft.com/office/drawing/2014/main" id="{535EE88F-CFD6-4C84-BDDA-C36083B4F5F8}"/>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4" name="Text Placeholder 6">
            <a:extLst>
              <a:ext uri="{FF2B5EF4-FFF2-40B4-BE49-F238E27FC236}">
                <a16:creationId xmlns:a16="http://schemas.microsoft.com/office/drawing/2014/main" id="{1D58032B-093B-43B0-AB0A-2BF06863B3A6}"/>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37692879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our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3962399"/>
            <a:ext cx="2468880" cy="1981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3392879" y="3962399"/>
            <a:ext cx="2468880" cy="1981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9264238" y="3962399"/>
            <a:ext cx="2468880" cy="1981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p:nvPr>
        </p:nvSpPr>
        <p:spPr>
          <a:xfrm>
            <a:off x="6328558" y="3962399"/>
            <a:ext cx="2468880" cy="19811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1A3E24AD-54B4-4C00-B422-F0A3CE689B27}"/>
              </a:ext>
            </a:extLst>
          </p:cNvPr>
          <p:cNvSpPr>
            <a:spLocks noGrp="1"/>
          </p:cNvSpPr>
          <p:nvPr>
            <p:ph type="pic" sz="quarter" idx="16"/>
          </p:nvPr>
        </p:nvSpPr>
        <p:spPr>
          <a:xfrm>
            <a:off x="457200"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2" name="Picture Placeholder 8">
            <a:extLst>
              <a:ext uri="{FF2B5EF4-FFF2-40B4-BE49-F238E27FC236}">
                <a16:creationId xmlns:a16="http://schemas.microsoft.com/office/drawing/2014/main" id="{C89F5C56-9DB0-4900-8E6C-ECE68824605B}"/>
              </a:ext>
            </a:extLst>
          </p:cNvPr>
          <p:cNvSpPr>
            <a:spLocks noGrp="1"/>
          </p:cNvSpPr>
          <p:nvPr>
            <p:ph type="pic" sz="quarter" idx="17"/>
          </p:nvPr>
        </p:nvSpPr>
        <p:spPr>
          <a:xfrm>
            <a:off x="3393753"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4" name="Picture Placeholder 8">
            <a:extLst>
              <a:ext uri="{FF2B5EF4-FFF2-40B4-BE49-F238E27FC236}">
                <a16:creationId xmlns:a16="http://schemas.microsoft.com/office/drawing/2014/main" id="{B70B5D9A-0D61-4F16-90B0-06C011622792}"/>
              </a:ext>
            </a:extLst>
          </p:cNvPr>
          <p:cNvSpPr>
            <a:spLocks noGrp="1"/>
          </p:cNvSpPr>
          <p:nvPr>
            <p:ph type="pic" sz="quarter" idx="18"/>
          </p:nvPr>
        </p:nvSpPr>
        <p:spPr>
          <a:xfrm>
            <a:off x="6330306"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5" name="Picture Placeholder 8">
            <a:extLst>
              <a:ext uri="{FF2B5EF4-FFF2-40B4-BE49-F238E27FC236}">
                <a16:creationId xmlns:a16="http://schemas.microsoft.com/office/drawing/2014/main" id="{1A58CB9A-30A4-4CA6-8811-9C7BA1C4B1EC}"/>
              </a:ext>
            </a:extLst>
          </p:cNvPr>
          <p:cNvSpPr>
            <a:spLocks noGrp="1"/>
          </p:cNvSpPr>
          <p:nvPr>
            <p:ph type="pic" sz="quarter" idx="19"/>
          </p:nvPr>
        </p:nvSpPr>
        <p:spPr>
          <a:xfrm>
            <a:off x="9266858"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6" name="Text Placeholder 9">
            <a:extLst>
              <a:ext uri="{FF2B5EF4-FFF2-40B4-BE49-F238E27FC236}">
                <a16:creationId xmlns:a16="http://schemas.microsoft.com/office/drawing/2014/main" id="{02134E24-F60F-4BEA-A2B4-A4F58F7DA147}"/>
              </a:ext>
            </a:extLst>
          </p:cNvPr>
          <p:cNvSpPr>
            <a:spLocks noGrp="1"/>
          </p:cNvSpPr>
          <p:nvPr>
            <p:ph type="body" sz="quarter" idx="20"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7" name="Text Placeholder 6">
            <a:extLst>
              <a:ext uri="{FF2B5EF4-FFF2-40B4-BE49-F238E27FC236}">
                <a16:creationId xmlns:a16="http://schemas.microsoft.com/office/drawing/2014/main" id="{EC1DA12F-8AF3-4352-BB7F-B878D9309147}"/>
              </a:ext>
            </a:extLst>
          </p:cNvPr>
          <p:cNvSpPr>
            <a:spLocks noGrp="1"/>
          </p:cNvSpPr>
          <p:nvPr>
            <p:ph type="body" sz="quarter" idx="21"/>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5038359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s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9E60DBF-3217-422A-8946-E08F30EF68B2}"/>
              </a:ext>
            </a:extLst>
          </p:cNvPr>
          <p:cNvSpPr>
            <a:spLocks noGrp="1"/>
          </p:cNvSpPr>
          <p:nvPr>
            <p:ph type="ftr" sz="quarter" idx="11"/>
          </p:nvPr>
        </p:nvSpPr>
        <p:spPr/>
        <p:txBody>
          <a:bodyPr/>
          <a:lstStyle/>
          <a:p>
            <a:r>
              <a:rPr lang="en-US"/>
              <a:t>Presentation title   |   Business Unit</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grpSp>
        <p:nvGrpSpPr>
          <p:cNvPr id="6" name="Group 5">
            <a:extLst>
              <a:ext uri="{FF2B5EF4-FFF2-40B4-BE49-F238E27FC236}">
                <a16:creationId xmlns:a16="http://schemas.microsoft.com/office/drawing/2014/main" id="{D8751239-95FA-4FF8-9637-528ABFF80A36}"/>
              </a:ext>
            </a:extLst>
          </p:cNvPr>
          <p:cNvGrpSpPr/>
          <p:nvPr userDrawn="1"/>
        </p:nvGrpSpPr>
        <p:grpSpPr>
          <a:xfrm>
            <a:off x="457478" y="2058324"/>
            <a:ext cx="3358027" cy="2712467"/>
            <a:chOff x="4949877" y="2504385"/>
            <a:chExt cx="2292881" cy="1852089"/>
          </a:xfrm>
          <a:solidFill>
            <a:schemeClr val="bg1"/>
          </a:solidFill>
        </p:grpSpPr>
        <p:sp>
          <p:nvSpPr>
            <p:cNvPr id="7" name="Freeform: Shape 6">
              <a:extLst>
                <a:ext uri="{FF2B5EF4-FFF2-40B4-BE49-F238E27FC236}">
                  <a16:creationId xmlns:a16="http://schemas.microsoft.com/office/drawing/2014/main" id="{0FE87231-3460-4FC0-92B3-69D9C4A3F989}"/>
                </a:ext>
              </a:extLst>
            </p:cNvPr>
            <p:cNvSpPr/>
            <p:nvPr/>
          </p:nvSpPr>
          <p:spPr>
            <a:xfrm>
              <a:off x="4949877" y="2504385"/>
              <a:ext cx="2292881" cy="1327457"/>
            </a:xfrm>
            <a:custGeom>
              <a:avLst/>
              <a:gdLst>
                <a:gd name="connsiteX0" fmla="*/ 2282718 w 2292880"/>
                <a:gd name="connsiteY0" fmla="*/ 1328093 h 1327457"/>
                <a:gd name="connsiteX1" fmla="*/ 12068 w 2292880"/>
                <a:gd name="connsiteY1" fmla="*/ 1328093 h 1327457"/>
                <a:gd name="connsiteX2" fmla="*/ 3176 w 2292880"/>
                <a:gd name="connsiteY2" fmla="*/ 1328093 h 1327457"/>
                <a:gd name="connsiteX3" fmla="*/ 3176 w 2292880"/>
                <a:gd name="connsiteY3" fmla="*/ 1319201 h 1327457"/>
                <a:gd name="connsiteX4" fmla="*/ 3176 w 2292880"/>
                <a:gd name="connsiteY4" fmla="*/ 90191 h 1327457"/>
                <a:gd name="connsiteX5" fmla="*/ 28582 w 2292880"/>
                <a:gd name="connsiteY5" fmla="*/ 28582 h 1327457"/>
                <a:gd name="connsiteX6" fmla="*/ 28582 w 2292880"/>
                <a:gd name="connsiteY6" fmla="*/ 28582 h 1327457"/>
                <a:gd name="connsiteX7" fmla="*/ 90191 w 2292880"/>
                <a:gd name="connsiteY7" fmla="*/ 3176 h 1327457"/>
                <a:gd name="connsiteX8" fmla="*/ 2204596 w 2292880"/>
                <a:gd name="connsiteY8" fmla="*/ 3176 h 1327457"/>
                <a:gd name="connsiteX9" fmla="*/ 2266205 w 2292880"/>
                <a:gd name="connsiteY9" fmla="*/ 28582 h 1327457"/>
                <a:gd name="connsiteX10" fmla="*/ 2266205 w 2292880"/>
                <a:gd name="connsiteY10" fmla="*/ 28582 h 1327457"/>
                <a:gd name="connsiteX11" fmla="*/ 2291611 w 2292880"/>
                <a:gd name="connsiteY11" fmla="*/ 90191 h 1327457"/>
                <a:gd name="connsiteX12" fmla="*/ 2291611 w 2292880"/>
                <a:gd name="connsiteY12" fmla="*/ 1318566 h 1327457"/>
                <a:gd name="connsiteX13" fmla="*/ 2291611 w 2292880"/>
                <a:gd name="connsiteY13" fmla="*/ 1327457 h 1327457"/>
                <a:gd name="connsiteX14" fmla="*/ 2282718 w 2292880"/>
                <a:gd name="connsiteY14" fmla="*/ 1327457 h 1327457"/>
                <a:gd name="connsiteX15" fmla="*/ 2282718 w 2292880"/>
                <a:gd name="connsiteY15" fmla="*/ 1328093 h 1327457"/>
                <a:gd name="connsiteX16" fmla="*/ 20960 w 2292880"/>
                <a:gd name="connsiteY16" fmla="*/ 1309673 h 1327457"/>
                <a:gd name="connsiteX17" fmla="*/ 2273191 w 2292880"/>
                <a:gd name="connsiteY17" fmla="*/ 1309673 h 1327457"/>
                <a:gd name="connsiteX18" fmla="*/ 2273191 w 2292880"/>
                <a:gd name="connsiteY18" fmla="*/ 90191 h 1327457"/>
                <a:gd name="connsiteX19" fmla="*/ 2252867 w 2292880"/>
                <a:gd name="connsiteY19" fmla="*/ 41285 h 1327457"/>
                <a:gd name="connsiteX20" fmla="*/ 2252867 w 2292880"/>
                <a:gd name="connsiteY20" fmla="*/ 41285 h 1327457"/>
                <a:gd name="connsiteX21" fmla="*/ 2203961 w 2292880"/>
                <a:gd name="connsiteY21" fmla="*/ 20960 h 1327457"/>
                <a:gd name="connsiteX22" fmla="*/ 90191 w 2292880"/>
                <a:gd name="connsiteY22" fmla="*/ 20960 h 1327457"/>
                <a:gd name="connsiteX23" fmla="*/ 41285 w 2292880"/>
                <a:gd name="connsiteY23" fmla="*/ 41285 h 1327457"/>
                <a:gd name="connsiteX24" fmla="*/ 41285 w 2292880"/>
                <a:gd name="connsiteY24" fmla="*/ 41285 h 1327457"/>
                <a:gd name="connsiteX25" fmla="*/ 20960 w 2292880"/>
                <a:gd name="connsiteY25" fmla="*/ 90191 h 1327457"/>
                <a:gd name="connsiteX26" fmla="*/ 20960 w 2292880"/>
                <a:gd name="connsiteY26" fmla="*/ 1309673 h 1327457"/>
                <a:gd name="connsiteX27" fmla="*/ 20960 w 2292880"/>
                <a:gd name="connsiteY27" fmla="*/ 1309673 h 132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92880" h="1327457">
                  <a:moveTo>
                    <a:pt x="2282718" y="1328093"/>
                  </a:moveTo>
                  <a:lnTo>
                    <a:pt x="12068" y="1328093"/>
                  </a:lnTo>
                  <a:lnTo>
                    <a:pt x="3176" y="1328093"/>
                  </a:lnTo>
                  <a:lnTo>
                    <a:pt x="3176" y="1319201"/>
                  </a:lnTo>
                  <a:lnTo>
                    <a:pt x="3176" y="90191"/>
                  </a:lnTo>
                  <a:cubicBezTo>
                    <a:pt x="3176" y="66055"/>
                    <a:pt x="12703" y="44460"/>
                    <a:pt x="28582" y="28582"/>
                  </a:cubicBezTo>
                  <a:lnTo>
                    <a:pt x="28582" y="28582"/>
                  </a:lnTo>
                  <a:cubicBezTo>
                    <a:pt x="44460" y="12703"/>
                    <a:pt x="66055" y="3176"/>
                    <a:pt x="90191" y="3176"/>
                  </a:cubicBezTo>
                  <a:lnTo>
                    <a:pt x="2204596" y="3176"/>
                  </a:lnTo>
                  <a:cubicBezTo>
                    <a:pt x="2228731" y="3176"/>
                    <a:pt x="2250326" y="12703"/>
                    <a:pt x="2266205" y="28582"/>
                  </a:cubicBezTo>
                  <a:lnTo>
                    <a:pt x="2266205" y="28582"/>
                  </a:lnTo>
                  <a:cubicBezTo>
                    <a:pt x="2282083" y="44460"/>
                    <a:pt x="2291611" y="66055"/>
                    <a:pt x="2291611" y="90191"/>
                  </a:cubicBezTo>
                  <a:lnTo>
                    <a:pt x="2291611" y="1318566"/>
                  </a:lnTo>
                  <a:lnTo>
                    <a:pt x="2291611" y="1327457"/>
                  </a:lnTo>
                  <a:lnTo>
                    <a:pt x="2282718" y="1327457"/>
                  </a:lnTo>
                  <a:lnTo>
                    <a:pt x="2282718" y="1328093"/>
                  </a:lnTo>
                  <a:close/>
                  <a:moveTo>
                    <a:pt x="20960" y="1309673"/>
                  </a:moveTo>
                  <a:lnTo>
                    <a:pt x="2273191" y="1309673"/>
                  </a:lnTo>
                  <a:lnTo>
                    <a:pt x="2273191" y="90191"/>
                  </a:lnTo>
                  <a:cubicBezTo>
                    <a:pt x="2273191" y="71137"/>
                    <a:pt x="2265570" y="53988"/>
                    <a:pt x="2252867" y="41285"/>
                  </a:cubicBezTo>
                  <a:lnTo>
                    <a:pt x="2252867" y="41285"/>
                  </a:lnTo>
                  <a:cubicBezTo>
                    <a:pt x="2240164" y="28582"/>
                    <a:pt x="2223015" y="20960"/>
                    <a:pt x="2203961" y="20960"/>
                  </a:cubicBezTo>
                  <a:lnTo>
                    <a:pt x="90191" y="20960"/>
                  </a:lnTo>
                  <a:cubicBezTo>
                    <a:pt x="71137" y="20960"/>
                    <a:pt x="53987" y="28582"/>
                    <a:pt x="41285" y="41285"/>
                  </a:cubicBezTo>
                  <a:lnTo>
                    <a:pt x="41285" y="41285"/>
                  </a:lnTo>
                  <a:cubicBezTo>
                    <a:pt x="28582" y="53988"/>
                    <a:pt x="20960" y="71137"/>
                    <a:pt x="20960" y="90191"/>
                  </a:cubicBezTo>
                  <a:lnTo>
                    <a:pt x="20960" y="1309673"/>
                  </a:lnTo>
                  <a:lnTo>
                    <a:pt x="20960" y="1309673"/>
                  </a:lnTo>
                  <a:close/>
                </a:path>
              </a:pathLst>
            </a:custGeom>
            <a:grpFill/>
            <a:ln w="6350" cap="flat">
              <a:noFill/>
              <a:prstDash val="solid"/>
              <a:miter/>
            </a:ln>
          </p:spPr>
          <p:txBody>
            <a:bodyPr rtlCol="0" anchor="ctr"/>
            <a:lstStyle/>
            <a:p>
              <a:pPr algn="ctr"/>
              <a:endParaRPr lang="en-US"/>
            </a:p>
          </p:txBody>
        </p:sp>
        <p:sp>
          <p:nvSpPr>
            <p:cNvPr id="8" name="Freeform: Shape 7">
              <a:extLst>
                <a:ext uri="{FF2B5EF4-FFF2-40B4-BE49-F238E27FC236}">
                  <a16:creationId xmlns:a16="http://schemas.microsoft.com/office/drawing/2014/main" id="{CFD69ADE-C297-488E-8DE7-24B3BB7694EA}"/>
                </a:ext>
              </a:extLst>
            </p:cNvPr>
            <p:cNvSpPr/>
            <p:nvPr/>
          </p:nvSpPr>
          <p:spPr>
            <a:xfrm>
              <a:off x="4949877" y="2793377"/>
              <a:ext cx="2292881" cy="1257591"/>
            </a:xfrm>
            <a:custGeom>
              <a:avLst/>
              <a:gdLst>
                <a:gd name="connsiteX0" fmla="*/ 2273827 w 2292880"/>
                <a:gd name="connsiteY0" fmla="*/ 1039101 h 1257591"/>
                <a:gd name="connsiteX1" fmla="*/ 20960 w 2292880"/>
                <a:gd name="connsiteY1" fmla="*/ 1039101 h 1257591"/>
                <a:gd name="connsiteX2" fmla="*/ 20960 w 2292880"/>
                <a:gd name="connsiteY2" fmla="*/ 1171211 h 1257591"/>
                <a:gd name="connsiteX3" fmla="*/ 41285 w 2292880"/>
                <a:gd name="connsiteY3" fmla="*/ 1220118 h 1257591"/>
                <a:gd name="connsiteX4" fmla="*/ 41285 w 2292880"/>
                <a:gd name="connsiteY4" fmla="*/ 1220118 h 1257591"/>
                <a:gd name="connsiteX5" fmla="*/ 90191 w 2292880"/>
                <a:gd name="connsiteY5" fmla="*/ 1240442 h 1257591"/>
                <a:gd name="connsiteX6" fmla="*/ 2204596 w 2292880"/>
                <a:gd name="connsiteY6" fmla="*/ 1240442 h 1257591"/>
                <a:gd name="connsiteX7" fmla="*/ 2253502 w 2292880"/>
                <a:gd name="connsiteY7" fmla="*/ 1220118 h 1257591"/>
                <a:gd name="connsiteX8" fmla="*/ 2253502 w 2292880"/>
                <a:gd name="connsiteY8" fmla="*/ 1220118 h 1257591"/>
                <a:gd name="connsiteX9" fmla="*/ 2273827 w 2292880"/>
                <a:gd name="connsiteY9" fmla="*/ 1171211 h 1257591"/>
                <a:gd name="connsiteX10" fmla="*/ 2273827 w 2292880"/>
                <a:gd name="connsiteY10" fmla="*/ 1171211 h 1257591"/>
                <a:gd name="connsiteX11" fmla="*/ 2273827 w 2292880"/>
                <a:gd name="connsiteY11" fmla="*/ 1039101 h 1257591"/>
                <a:gd name="connsiteX12" fmla="*/ 2273827 w 2292880"/>
                <a:gd name="connsiteY12" fmla="*/ 1039101 h 1257591"/>
                <a:gd name="connsiteX13" fmla="*/ 12068 w 2292880"/>
                <a:gd name="connsiteY13" fmla="*/ 1020681 h 1257591"/>
                <a:gd name="connsiteX14" fmla="*/ 2273827 w 2292880"/>
                <a:gd name="connsiteY14" fmla="*/ 1020681 h 1257591"/>
                <a:gd name="connsiteX15" fmla="*/ 2273827 w 2292880"/>
                <a:gd name="connsiteY15" fmla="*/ 106070 h 1257591"/>
                <a:gd name="connsiteX16" fmla="*/ 2273827 w 2292880"/>
                <a:gd name="connsiteY16" fmla="*/ 106070 h 1257591"/>
                <a:gd name="connsiteX17" fmla="*/ 2273827 w 2292880"/>
                <a:gd name="connsiteY17" fmla="*/ 76218 h 1257591"/>
                <a:gd name="connsiteX18" fmla="*/ 2273827 w 2292880"/>
                <a:gd name="connsiteY18" fmla="*/ 3176 h 1257591"/>
                <a:gd name="connsiteX19" fmla="*/ 2292246 w 2292880"/>
                <a:gd name="connsiteY19" fmla="*/ 3176 h 1257591"/>
                <a:gd name="connsiteX20" fmla="*/ 2292246 w 2292880"/>
                <a:gd name="connsiteY20" fmla="*/ 76218 h 1257591"/>
                <a:gd name="connsiteX21" fmla="*/ 2292246 w 2292880"/>
                <a:gd name="connsiteY21" fmla="*/ 106070 h 1257591"/>
                <a:gd name="connsiteX22" fmla="*/ 2292246 w 2292880"/>
                <a:gd name="connsiteY22" fmla="*/ 106070 h 1257591"/>
                <a:gd name="connsiteX23" fmla="*/ 2292246 w 2292880"/>
                <a:gd name="connsiteY23" fmla="*/ 1171211 h 1257591"/>
                <a:gd name="connsiteX24" fmla="*/ 2292246 w 2292880"/>
                <a:gd name="connsiteY24" fmla="*/ 1171211 h 1257591"/>
                <a:gd name="connsiteX25" fmla="*/ 2266840 w 2292880"/>
                <a:gd name="connsiteY25" fmla="*/ 1232821 h 1257591"/>
                <a:gd name="connsiteX26" fmla="*/ 2266840 w 2292880"/>
                <a:gd name="connsiteY26" fmla="*/ 1232821 h 1257591"/>
                <a:gd name="connsiteX27" fmla="*/ 2266840 w 2292880"/>
                <a:gd name="connsiteY27" fmla="*/ 1232821 h 1257591"/>
                <a:gd name="connsiteX28" fmla="*/ 2205231 w 2292880"/>
                <a:gd name="connsiteY28" fmla="*/ 1258227 h 1257591"/>
                <a:gd name="connsiteX29" fmla="*/ 90191 w 2292880"/>
                <a:gd name="connsiteY29" fmla="*/ 1258227 h 1257591"/>
                <a:gd name="connsiteX30" fmla="*/ 28582 w 2292880"/>
                <a:gd name="connsiteY30" fmla="*/ 1232821 h 1257591"/>
                <a:gd name="connsiteX31" fmla="*/ 28582 w 2292880"/>
                <a:gd name="connsiteY31" fmla="*/ 1232821 h 1257591"/>
                <a:gd name="connsiteX32" fmla="*/ 3176 w 2292880"/>
                <a:gd name="connsiteY32" fmla="*/ 1171211 h 1257591"/>
                <a:gd name="connsiteX33" fmla="*/ 3176 w 2292880"/>
                <a:gd name="connsiteY33" fmla="*/ 1029574 h 1257591"/>
                <a:gd name="connsiteX34" fmla="*/ 3176 w 2292880"/>
                <a:gd name="connsiteY34" fmla="*/ 1020681 h 1257591"/>
                <a:gd name="connsiteX35" fmla="*/ 12068 w 2292880"/>
                <a:gd name="connsiteY35" fmla="*/ 1020681 h 1257591"/>
                <a:gd name="connsiteX36" fmla="*/ 12068 w 2292880"/>
                <a:gd name="connsiteY36" fmla="*/ 1020681 h 12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92880" h="1257591">
                  <a:moveTo>
                    <a:pt x="2273827" y="1039101"/>
                  </a:moveTo>
                  <a:lnTo>
                    <a:pt x="20960" y="1039101"/>
                  </a:lnTo>
                  <a:lnTo>
                    <a:pt x="20960" y="1171211"/>
                  </a:lnTo>
                  <a:cubicBezTo>
                    <a:pt x="20960" y="1190266"/>
                    <a:pt x="28582" y="1207415"/>
                    <a:pt x="41285" y="1220118"/>
                  </a:cubicBezTo>
                  <a:lnTo>
                    <a:pt x="41285" y="1220118"/>
                  </a:lnTo>
                  <a:cubicBezTo>
                    <a:pt x="53987" y="1232821"/>
                    <a:pt x="71137" y="1240442"/>
                    <a:pt x="90191" y="1240442"/>
                  </a:cubicBezTo>
                  <a:lnTo>
                    <a:pt x="2204596" y="1240442"/>
                  </a:lnTo>
                  <a:cubicBezTo>
                    <a:pt x="2223650" y="1240442"/>
                    <a:pt x="2240799" y="1232821"/>
                    <a:pt x="2253502" y="1220118"/>
                  </a:cubicBezTo>
                  <a:lnTo>
                    <a:pt x="2253502" y="1220118"/>
                  </a:lnTo>
                  <a:cubicBezTo>
                    <a:pt x="2266205" y="1207415"/>
                    <a:pt x="2273827" y="1190266"/>
                    <a:pt x="2273827" y="1171211"/>
                  </a:cubicBezTo>
                  <a:lnTo>
                    <a:pt x="2273827" y="1171211"/>
                  </a:lnTo>
                  <a:lnTo>
                    <a:pt x="2273827" y="1039101"/>
                  </a:lnTo>
                  <a:lnTo>
                    <a:pt x="2273827" y="1039101"/>
                  </a:lnTo>
                  <a:close/>
                  <a:moveTo>
                    <a:pt x="12068" y="1020681"/>
                  </a:moveTo>
                  <a:lnTo>
                    <a:pt x="2273827" y="1020681"/>
                  </a:lnTo>
                  <a:lnTo>
                    <a:pt x="2273827" y="106070"/>
                  </a:lnTo>
                  <a:lnTo>
                    <a:pt x="2273827" y="106070"/>
                  </a:lnTo>
                  <a:lnTo>
                    <a:pt x="2273827" y="76218"/>
                  </a:lnTo>
                  <a:lnTo>
                    <a:pt x="2273827" y="3176"/>
                  </a:lnTo>
                  <a:lnTo>
                    <a:pt x="2292246" y="3176"/>
                  </a:lnTo>
                  <a:lnTo>
                    <a:pt x="2292246" y="76218"/>
                  </a:lnTo>
                  <a:lnTo>
                    <a:pt x="2292246" y="106070"/>
                  </a:lnTo>
                  <a:lnTo>
                    <a:pt x="2292246" y="106070"/>
                  </a:lnTo>
                  <a:lnTo>
                    <a:pt x="2292246" y="1171211"/>
                  </a:lnTo>
                  <a:lnTo>
                    <a:pt x="2292246" y="1171211"/>
                  </a:lnTo>
                  <a:cubicBezTo>
                    <a:pt x="2292246" y="1195347"/>
                    <a:pt x="2282718" y="1216942"/>
                    <a:pt x="2266840" y="1232821"/>
                  </a:cubicBezTo>
                  <a:lnTo>
                    <a:pt x="2266840" y="1232821"/>
                  </a:lnTo>
                  <a:lnTo>
                    <a:pt x="2266840" y="1232821"/>
                  </a:lnTo>
                  <a:cubicBezTo>
                    <a:pt x="2250961" y="1248699"/>
                    <a:pt x="2229367" y="1258227"/>
                    <a:pt x="2205231" y="1258227"/>
                  </a:cubicBezTo>
                  <a:lnTo>
                    <a:pt x="90191" y="1258227"/>
                  </a:lnTo>
                  <a:cubicBezTo>
                    <a:pt x="66055" y="1258227"/>
                    <a:pt x="44460" y="1248699"/>
                    <a:pt x="28582" y="1232821"/>
                  </a:cubicBezTo>
                  <a:lnTo>
                    <a:pt x="28582" y="1232821"/>
                  </a:lnTo>
                  <a:cubicBezTo>
                    <a:pt x="12703" y="1216942"/>
                    <a:pt x="3176" y="1195347"/>
                    <a:pt x="3176" y="1171211"/>
                  </a:cubicBezTo>
                  <a:lnTo>
                    <a:pt x="3176" y="1029574"/>
                  </a:lnTo>
                  <a:lnTo>
                    <a:pt x="3176" y="1020681"/>
                  </a:lnTo>
                  <a:lnTo>
                    <a:pt x="12068" y="1020681"/>
                  </a:lnTo>
                  <a:lnTo>
                    <a:pt x="12068" y="1020681"/>
                  </a:lnTo>
                  <a:close/>
                </a:path>
              </a:pathLst>
            </a:custGeom>
            <a:grpFill/>
            <a:ln w="6350" cap="flat">
              <a:noFill/>
              <a:prstDash val="solid"/>
              <a:miter/>
            </a:ln>
          </p:spPr>
          <p:txBody>
            <a:bodyPr rtlCol="0" anchor="ctr"/>
            <a:lstStyle/>
            <a:p>
              <a:pPr algn="ctr"/>
              <a:endParaRPr lang="en-US"/>
            </a:p>
          </p:txBody>
        </p:sp>
        <p:sp>
          <p:nvSpPr>
            <p:cNvPr id="9" name="Freeform: Shape 8">
              <a:extLst>
                <a:ext uri="{FF2B5EF4-FFF2-40B4-BE49-F238E27FC236}">
                  <a16:creationId xmlns:a16="http://schemas.microsoft.com/office/drawing/2014/main" id="{394C40B6-AAFC-4BA6-A544-62B8487D8247}"/>
                </a:ext>
              </a:extLst>
            </p:cNvPr>
            <p:cNvSpPr/>
            <p:nvPr/>
          </p:nvSpPr>
          <p:spPr>
            <a:xfrm>
              <a:off x="5033081" y="2608549"/>
              <a:ext cx="2127743" cy="1117859"/>
            </a:xfrm>
            <a:custGeom>
              <a:avLst/>
              <a:gdLst>
                <a:gd name="connsiteX0" fmla="*/ 27946 w 2127742"/>
                <a:gd name="connsiteY0" fmla="*/ 3176 h 1117858"/>
                <a:gd name="connsiteX1" fmla="*/ 2101066 w 2127742"/>
                <a:gd name="connsiteY1" fmla="*/ 3176 h 1117858"/>
                <a:gd name="connsiteX2" fmla="*/ 2118215 w 2127742"/>
                <a:gd name="connsiteY2" fmla="*/ 10162 h 1117858"/>
                <a:gd name="connsiteX3" fmla="*/ 2118215 w 2127742"/>
                <a:gd name="connsiteY3" fmla="*/ 10162 h 1117858"/>
                <a:gd name="connsiteX4" fmla="*/ 2125202 w 2127742"/>
                <a:gd name="connsiteY4" fmla="*/ 27946 h 1117858"/>
                <a:gd name="connsiteX5" fmla="*/ 2125202 w 2127742"/>
                <a:gd name="connsiteY5" fmla="*/ 1094993 h 1117858"/>
                <a:gd name="connsiteX6" fmla="*/ 2118215 w 2127742"/>
                <a:gd name="connsiteY6" fmla="*/ 1112142 h 1117858"/>
                <a:gd name="connsiteX7" fmla="*/ 2118215 w 2127742"/>
                <a:gd name="connsiteY7" fmla="*/ 1112142 h 1117858"/>
                <a:gd name="connsiteX8" fmla="*/ 2100431 w 2127742"/>
                <a:gd name="connsiteY8" fmla="*/ 1119129 h 1117858"/>
                <a:gd name="connsiteX9" fmla="*/ 27946 w 2127742"/>
                <a:gd name="connsiteY9" fmla="*/ 1119129 h 1117858"/>
                <a:gd name="connsiteX10" fmla="*/ 10162 w 2127742"/>
                <a:gd name="connsiteY10" fmla="*/ 1112142 h 1117858"/>
                <a:gd name="connsiteX11" fmla="*/ 3176 w 2127742"/>
                <a:gd name="connsiteY11" fmla="*/ 1094358 h 1117858"/>
                <a:gd name="connsiteX12" fmla="*/ 3176 w 2127742"/>
                <a:gd name="connsiteY12" fmla="*/ 27311 h 1117858"/>
                <a:gd name="connsiteX13" fmla="*/ 10162 w 2127742"/>
                <a:gd name="connsiteY13" fmla="*/ 10162 h 1117858"/>
                <a:gd name="connsiteX14" fmla="*/ 10162 w 2127742"/>
                <a:gd name="connsiteY14" fmla="*/ 10162 h 1117858"/>
                <a:gd name="connsiteX15" fmla="*/ 27946 w 2127742"/>
                <a:gd name="connsiteY15" fmla="*/ 3176 h 1117858"/>
                <a:gd name="connsiteX16" fmla="*/ 27946 w 2127742"/>
                <a:gd name="connsiteY16" fmla="*/ 3176 h 1117858"/>
                <a:gd name="connsiteX17" fmla="*/ 2100431 w 2127742"/>
                <a:gd name="connsiteY17" fmla="*/ 21595 h 1117858"/>
                <a:gd name="connsiteX18" fmla="*/ 27946 w 2127742"/>
                <a:gd name="connsiteY18" fmla="*/ 21595 h 1117858"/>
                <a:gd name="connsiteX19" fmla="*/ 23500 w 2127742"/>
                <a:gd name="connsiteY19" fmla="*/ 23500 h 1117858"/>
                <a:gd name="connsiteX20" fmla="*/ 23500 w 2127742"/>
                <a:gd name="connsiteY20" fmla="*/ 23500 h 1117858"/>
                <a:gd name="connsiteX21" fmla="*/ 21595 w 2127742"/>
                <a:gd name="connsiteY21" fmla="*/ 27946 h 1117858"/>
                <a:gd name="connsiteX22" fmla="*/ 21595 w 2127742"/>
                <a:gd name="connsiteY22" fmla="*/ 1094993 h 1117858"/>
                <a:gd name="connsiteX23" fmla="*/ 23500 w 2127742"/>
                <a:gd name="connsiteY23" fmla="*/ 1099439 h 1117858"/>
                <a:gd name="connsiteX24" fmla="*/ 27946 w 2127742"/>
                <a:gd name="connsiteY24" fmla="*/ 1101345 h 1117858"/>
                <a:gd name="connsiteX25" fmla="*/ 2101066 w 2127742"/>
                <a:gd name="connsiteY25" fmla="*/ 1101345 h 1117858"/>
                <a:gd name="connsiteX26" fmla="*/ 2105513 w 2127742"/>
                <a:gd name="connsiteY26" fmla="*/ 1099439 h 1117858"/>
                <a:gd name="connsiteX27" fmla="*/ 2105513 w 2127742"/>
                <a:gd name="connsiteY27" fmla="*/ 1099439 h 1117858"/>
                <a:gd name="connsiteX28" fmla="*/ 2107418 w 2127742"/>
                <a:gd name="connsiteY28" fmla="*/ 1094993 h 1117858"/>
                <a:gd name="connsiteX29" fmla="*/ 2107418 w 2127742"/>
                <a:gd name="connsiteY29" fmla="*/ 27946 h 1117858"/>
                <a:gd name="connsiteX30" fmla="*/ 2105513 w 2127742"/>
                <a:gd name="connsiteY30" fmla="*/ 23500 h 1117858"/>
                <a:gd name="connsiteX31" fmla="*/ 2105513 w 2127742"/>
                <a:gd name="connsiteY31" fmla="*/ 23500 h 1117858"/>
                <a:gd name="connsiteX32" fmla="*/ 2100431 w 2127742"/>
                <a:gd name="connsiteY32" fmla="*/ 21595 h 1117858"/>
                <a:gd name="connsiteX33" fmla="*/ 2100431 w 2127742"/>
                <a:gd name="connsiteY33" fmla="*/ 21595 h 11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27742" h="1117858">
                  <a:moveTo>
                    <a:pt x="27946" y="3176"/>
                  </a:moveTo>
                  <a:lnTo>
                    <a:pt x="2101066" y="3176"/>
                  </a:lnTo>
                  <a:cubicBezTo>
                    <a:pt x="2108053" y="3176"/>
                    <a:pt x="2113769" y="5716"/>
                    <a:pt x="2118215" y="10162"/>
                  </a:cubicBezTo>
                  <a:lnTo>
                    <a:pt x="2118215" y="10162"/>
                  </a:lnTo>
                  <a:cubicBezTo>
                    <a:pt x="2122661" y="14608"/>
                    <a:pt x="2125202" y="20960"/>
                    <a:pt x="2125202" y="27946"/>
                  </a:cubicBezTo>
                  <a:lnTo>
                    <a:pt x="2125202" y="1094993"/>
                  </a:lnTo>
                  <a:cubicBezTo>
                    <a:pt x="2125202" y="1101980"/>
                    <a:pt x="2122661" y="1107696"/>
                    <a:pt x="2118215" y="1112142"/>
                  </a:cubicBezTo>
                  <a:lnTo>
                    <a:pt x="2118215" y="1112142"/>
                  </a:lnTo>
                  <a:cubicBezTo>
                    <a:pt x="2113769" y="1116588"/>
                    <a:pt x="2107418" y="1119129"/>
                    <a:pt x="2100431" y="1119129"/>
                  </a:cubicBezTo>
                  <a:lnTo>
                    <a:pt x="27946" y="1119129"/>
                  </a:lnTo>
                  <a:cubicBezTo>
                    <a:pt x="20960" y="1119129"/>
                    <a:pt x="15243" y="1116588"/>
                    <a:pt x="10162" y="1112142"/>
                  </a:cubicBezTo>
                  <a:cubicBezTo>
                    <a:pt x="5716" y="1107696"/>
                    <a:pt x="3176" y="1101345"/>
                    <a:pt x="3176" y="1094358"/>
                  </a:cubicBezTo>
                  <a:lnTo>
                    <a:pt x="3176" y="27311"/>
                  </a:lnTo>
                  <a:cubicBezTo>
                    <a:pt x="3176" y="20325"/>
                    <a:pt x="5716" y="14608"/>
                    <a:pt x="10162" y="10162"/>
                  </a:cubicBezTo>
                  <a:lnTo>
                    <a:pt x="10162" y="10162"/>
                  </a:lnTo>
                  <a:cubicBezTo>
                    <a:pt x="14608" y="5716"/>
                    <a:pt x="20960" y="3176"/>
                    <a:pt x="27946" y="3176"/>
                  </a:cubicBezTo>
                  <a:lnTo>
                    <a:pt x="27946" y="3176"/>
                  </a:lnTo>
                  <a:close/>
                  <a:moveTo>
                    <a:pt x="2100431" y="21595"/>
                  </a:moveTo>
                  <a:lnTo>
                    <a:pt x="27946" y="21595"/>
                  </a:lnTo>
                  <a:cubicBezTo>
                    <a:pt x="26041" y="21595"/>
                    <a:pt x="24771" y="22230"/>
                    <a:pt x="23500" y="23500"/>
                  </a:cubicBezTo>
                  <a:lnTo>
                    <a:pt x="23500" y="23500"/>
                  </a:lnTo>
                  <a:cubicBezTo>
                    <a:pt x="22230" y="24771"/>
                    <a:pt x="21595" y="26041"/>
                    <a:pt x="21595" y="27946"/>
                  </a:cubicBezTo>
                  <a:lnTo>
                    <a:pt x="21595" y="1094993"/>
                  </a:lnTo>
                  <a:cubicBezTo>
                    <a:pt x="21595" y="1096899"/>
                    <a:pt x="22230" y="1098169"/>
                    <a:pt x="23500" y="1099439"/>
                  </a:cubicBezTo>
                  <a:cubicBezTo>
                    <a:pt x="24771" y="1100710"/>
                    <a:pt x="26041" y="1101345"/>
                    <a:pt x="27946" y="1101345"/>
                  </a:cubicBezTo>
                  <a:lnTo>
                    <a:pt x="2101066" y="1101345"/>
                  </a:lnTo>
                  <a:cubicBezTo>
                    <a:pt x="2102972" y="1101345"/>
                    <a:pt x="2104242" y="1100710"/>
                    <a:pt x="2105513" y="1099439"/>
                  </a:cubicBezTo>
                  <a:lnTo>
                    <a:pt x="2105513" y="1099439"/>
                  </a:lnTo>
                  <a:cubicBezTo>
                    <a:pt x="2106783" y="1098169"/>
                    <a:pt x="2107418" y="1096899"/>
                    <a:pt x="2107418" y="1094993"/>
                  </a:cubicBezTo>
                  <a:lnTo>
                    <a:pt x="2107418" y="27946"/>
                  </a:lnTo>
                  <a:cubicBezTo>
                    <a:pt x="2107418" y="26041"/>
                    <a:pt x="2106783" y="24771"/>
                    <a:pt x="2105513" y="23500"/>
                  </a:cubicBezTo>
                  <a:lnTo>
                    <a:pt x="2105513" y="23500"/>
                  </a:lnTo>
                  <a:cubicBezTo>
                    <a:pt x="2104242" y="22230"/>
                    <a:pt x="2102337" y="21595"/>
                    <a:pt x="2100431" y="21595"/>
                  </a:cubicBezTo>
                  <a:lnTo>
                    <a:pt x="2100431" y="21595"/>
                  </a:lnTo>
                  <a:close/>
                </a:path>
              </a:pathLst>
            </a:custGeom>
            <a:grpFill/>
            <a:ln w="6350" cap="flat">
              <a:noFill/>
              <a:prstDash val="solid"/>
              <a:miter/>
            </a:ln>
          </p:spPr>
          <p:txBody>
            <a:bodyPr rtlCol="0" anchor="ctr"/>
            <a:lstStyle/>
            <a:p>
              <a:pPr algn="ctr"/>
              <a:endParaRPr lang="en-US"/>
            </a:p>
          </p:txBody>
        </p:sp>
        <p:sp>
          <p:nvSpPr>
            <p:cNvPr id="10" name="Freeform: Shape 9">
              <a:extLst>
                <a:ext uri="{FF2B5EF4-FFF2-40B4-BE49-F238E27FC236}">
                  <a16:creationId xmlns:a16="http://schemas.microsoft.com/office/drawing/2014/main" id="{02E2E296-0B2C-430F-8583-2CB079288911}"/>
                </a:ext>
              </a:extLst>
            </p:cNvPr>
            <p:cNvSpPr/>
            <p:nvPr/>
          </p:nvSpPr>
          <p:spPr>
            <a:xfrm>
              <a:off x="6073452" y="2545669"/>
              <a:ext cx="44460" cy="44460"/>
            </a:xfrm>
            <a:custGeom>
              <a:avLst/>
              <a:gdLst>
                <a:gd name="connsiteX0" fmla="*/ 24136 w 44460"/>
                <a:gd name="connsiteY0" fmla="*/ 3176 h 44460"/>
                <a:gd name="connsiteX1" fmla="*/ 38744 w 44460"/>
                <a:gd name="connsiteY1" fmla="*/ 9527 h 44460"/>
                <a:gd name="connsiteX2" fmla="*/ 45095 w 44460"/>
                <a:gd name="connsiteY2" fmla="*/ 24136 h 44460"/>
                <a:gd name="connsiteX3" fmla="*/ 38744 w 44460"/>
                <a:gd name="connsiteY3" fmla="*/ 38744 h 44460"/>
                <a:gd name="connsiteX4" fmla="*/ 38744 w 44460"/>
                <a:gd name="connsiteY4" fmla="*/ 38744 h 44460"/>
                <a:gd name="connsiteX5" fmla="*/ 24136 w 44460"/>
                <a:gd name="connsiteY5" fmla="*/ 45095 h 44460"/>
                <a:gd name="connsiteX6" fmla="*/ 9527 w 44460"/>
                <a:gd name="connsiteY6" fmla="*/ 38744 h 44460"/>
                <a:gd name="connsiteX7" fmla="*/ 3176 w 44460"/>
                <a:gd name="connsiteY7" fmla="*/ 24136 h 44460"/>
                <a:gd name="connsiteX8" fmla="*/ 9527 w 44460"/>
                <a:gd name="connsiteY8" fmla="*/ 9527 h 44460"/>
                <a:gd name="connsiteX9" fmla="*/ 9527 w 44460"/>
                <a:gd name="connsiteY9" fmla="*/ 9527 h 44460"/>
                <a:gd name="connsiteX10" fmla="*/ 9527 w 44460"/>
                <a:gd name="connsiteY10" fmla="*/ 9527 h 44460"/>
                <a:gd name="connsiteX11" fmla="*/ 24136 w 44460"/>
                <a:gd name="connsiteY11" fmla="*/ 3176 h 44460"/>
                <a:gd name="connsiteX12" fmla="*/ 24136 w 44460"/>
                <a:gd name="connsiteY12" fmla="*/ 3176 h 44460"/>
                <a:gd name="connsiteX13" fmla="*/ 33028 w 44460"/>
                <a:gd name="connsiteY13" fmla="*/ 15244 h 44460"/>
                <a:gd name="connsiteX14" fmla="*/ 24136 w 44460"/>
                <a:gd name="connsiteY14" fmla="*/ 11433 h 44460"/>
                <a:gd name="connsiteX15" fmla="*/ 15243 w 44460"/>
                <a:gd name="connsiteY15" fmla="*/ 15244 h 44460"/>
                <a:gd name="connsiteX16" fmla="*/ 15243 w 44460"/>
                <a:gd name="connsiteY16" fmla="*/ 15244 h 44460"/>
                <a:gd name="connsiteX17" fmla="*/ 11433 w 44460"/>
                <a:gd name="connsiteY17" fmla="*/ 24136 h 44460"/>
                <a:gd name="connsiteX18" fmla="*/ 15243 w 44460"/>
                <a:gd name="connsiteY18" fmla="*/ 33028 h 44460"/>
                <a:gd name="connsiteX19" fmla="*/ 24136 w 44460"/>
                <a:gd name="connsiteY19" fmla="*/ 36839 h 44460"/>
                <a:gd name="connsiteX20" fmla="*/ 33028 w 44460"/>
                <a:gd name="connsiteY20" fmla="*/ 33028 h 44460"/>
                <a:gd name="connsiteX21" fmla="*/ 33028 w 44460"/>
                <a:gd name="connsiteY21" fmla="*/ 33028 h 44460"/>
                <a:gd name="connsiteX22" fmla="*/ 36838 w 44460"/>
                <a:gd name="connsiteY22" fmla="*/ 24136 h 44460"/>
                <a:gd name="connsiteX23" fmla="*/ 33028 w 44460"/>
                <a:gd name="connsiteY23" fmla="*/ 15244 h 44460"/>
                <a:gd name="connsiteX24" fmla="*/ 33028 w 44460"/>
                <a:gd name="connsiteY24" fmla="*/ 15244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60" h="44460">
                  <a:moveTo>
                    <a:pt x="24136" y="3176"/>
                  </a:moveTo>
                  <a:cubicBezTo>
                    <a:pt x="29852" y="3176"/>
                    <a:pt x="34933" y="5716"/>
                    <a:pt x="38744" y="9527"/>
                  </a:cubicBezTo>
                  <a:cubicBezTo>
                    <a:pt x="42555" y="13338"/>
                    <a:pt x="45095" y="18419"/>
                    <a:pt x="45095" y="24136"/>
                  </a:cubicBezTo>
                  <a:cubicBezTo>
                    <a:pt x="45095" y="29852"/>
                    <a:pt x="42555" y="34933"/>
                    <a:pt x="38744" y="38744"/>
                  </a:cubicBezTo>
                  <a:lnTo>
                    <a:pt x="38744" y="38744"/>
                  </a:lnTo>
                  <a:cubicBezTo>
                    <a:pt x="34933" y="42555"/>
                    <a:pt x="29852" y="45095"/>
                    <a:pt x="24136" y="45095"/>
                  </a:cubicBezTo>
                  <a:cubicBezTo>
                    <a:pt x="18419" y="45095"/>
                    <a:pt x="13338" y="42555"/>
                    <a:pt x="9527" y="38744"/>
                  </a:cubicBezTo>
                  <a:cubicBezTo>
                    <a:pt x="5716" y="34933"/>
                    <a:pt x="3176" y="29852"/>
                    <a:pt x="3176" y="24136"/>
                  </a:cubicBezTo>
                  <a:cubicBezTo>
                    <a:pt x="3176" y="18419"/>
                    <a:pt x="5716" y="13338"/>
                    <a:pt x="9527" y="9527"/>
                  </a:cubicBezTo>
                  <a:lnTo>
                    <a:pt x="9527" y="9527"/>
                  </a:lnTo>
                  <a:lnTo>
                    <a:pt x="9527" y="9527"/>
                  </a:lnTo>
                  <a:cubicBezTo>
                    <a:pt x="12703" y="5716"/>
                    <a:pt x="17784" y="3176"/>
                    <a:pt x="24136" y="3176"/>
                  </a:cubicBezTo>
                  <a:lnTo>
                    <a:pt x="24136" y="3176"/>
                  </a:lnTo>
                  <a:close/>
                  <a:moveTo>
                    <a:pt x="33028" y="15244"/>
                  </a:moveTo>
                  <a:cubicBezTo>
                    <a:pt x="30487" y="12703"/>
                    <a:pt x="27311" y="11433"/>
                    <a:pt x="24136" y="11433"/>
                  </a:cubicBezTo>
                  <a:cubicBezTo>
                    <a:pt x="20325" y="11433"/>
                    <a:pt x="17149" y="12703"/>
                    <a:pt x="15243" y="15244"/>
                  </a:cubicBezTo>
                  <a:lnTo>
                    <a:pt x="15243" y="15244"/>
                  </a:lnTo>
                  <a:cubicBezTo>
                    <a:pt x="12703" y="17784"/>
                    <a:pt x="11433" y="20960"/>
                    <a:pt x="11433" y="24136"/>
                  </a:cubicBezTo>
                  <a:cubicBezTo>
                    <a:pt x="11433" y="27947"/>
                    <a:pt x="12703" y="31122"/>
                    <a:pt x="15243" y="33028"/>
                  </a:cubicBezTo>
                  <a:cubicBezTo>
                    <a:pt x="17784" y="35568"/>
                    <a:pt x="20960" y="36839"/>
                    <a:pt x="24136" y="36839"/>
                  </a:cubicBezTo>
                  <a:cubicBezTo>
                    <a:pt x="27946" y="36839"/>
                    <a:pt x="31122" y="35568"/>
                    <a:pt x="33028" y="33028"/>
                  </a:cubicBezTo>
                  <a:lnTo>
                    <a:pt x="33028" y="33028"/>
                  </a:lnTo>
                  <a:cubicBezTo>
                    <a:pt x="35568" y="30487"/>
                    <a:pt x="36838" y="27311"/>
                    <a:pt x="36838" y="24136"/>
                  </a:cubicBezTo>
                  <a:cubicBezTo>
                    <a:pt x="36838" y="20960"/>
                    <a:pt x="34933" y="17784"/>
                    <a:pt x="33028" y="15244"/>
                  </a:cubicBezTo>
                  <a:lnTo>
                    <a:pt x="33028" y="15244"/>
                  </a:lnTo>
                  <a:close/>
                </a:path>
              </a:pathLst>
            </a:custGeom>
            <a:grpFill/>
            <a:ln w="6350" cap="flat">
              <a:noFill/>
              <a:prstDash val="solid"/>
              <a:miter/>
            </a:ln>
          </p:spPr>
          <p:txBody>
            <a:bodyPr rtlCol="0" anchor="ctr"/>
            <a:lstStyle/>
            <a:p>
              <a:pPr algn="ctr"/>
              <a:endParaRPr lang="en-US"/>
            </a:p>
          </p:txBody>
        </p:sp>
        <p:sp>
          <p:nvSpPr>
            <p:cNvPr id="11" name="Freeform: Shape 10">
              <a:extLst>
                <a:ext uri="{FF2B5EF4-FFF2-40B4-BE49-F238E27FC236}">
                  <a16:creationId xmlns:a16="http://schemas.microsoft.com/office/drawing/2014/main" id="{81B91ACC-CC64-43EC-BF8B-F48DA9832264}"/>
                </a:ext>
              </a:extLst>
            </p:cNvPr>
            <p:cNvSpPr/>
            <p:nvPr/>
          </p:nvSpPr>
          <p:spPr>
            <a:xfrm>
              <a:off x="5743811" y="4032549"/>
              <a:ext cx="705013" cy="323925"/>
            </a:xfrm>
            <a:custGeom>
              <a:avLst/>
              <a:gdLst>
                <a:gd name="connsiteX0" fmla="*/ 582430 w 705013"/>
                <a:gd name="connsiteY0" fmla="*/ 71772 h 323924"/>
                <a:gd name="connsiteX1" fmla="*/ 582430 w 705013"/>
                <a:gd name="connsiteY1" fmla="*/ 20960 h 323924"/>
                <a:gd name="connsiteX2" fmla="*/ 125124 w 705013"/>
                <a:gd name="connsiteY2" fmla="*/ 20960 h 323924"/>
                <a:gd name="connsiteX3" fmla="*/ 125124 w 705013"/>
                <a:gd name="connsiteY3" fmla="*/ 71772 h 323924"/>
                <a:gd name="connsiteX4" fmla="*/ 97813 w 705013"/>
                <a:gd name="connsiteY4" fmla="*/ 203882 h 323924"/>
                <a:gd name="connsiteX5" fmla="*/ 21595 w 705013"/>
                <a:gd name="connsiteY5" fmla="*/ 287086 h 323924"/>
                <a:gd name="connsiteX6" fmla="*/ 21595 w 705013"/>
                <a:gd name="connsiteY6" fmla="*/ 304235 h 323924"/>
                <a:gd name="connsiteX7" fmla="*/ 685959 w 705013"/>
                <a:gd name="connsiteY7" fmla="*/ 304235 h 323924"/>
                <a:gd name="connsiteX8" fmla="*/ 685959 w 705013"/>
                <a:gd name="connsiteY8" fmla="*/ 287086 h 323924"/>
                <a:gd name="connsiteX9" fmla="*/ 609741 w 705013"/>
                <a:gd name="connsiteY9" fmla="*/ 203882 h 323924"/>
                <a:gd name="connsiteX10" fmla="*/ 582430 w 705013"/>
                <a:gd name="connsiteY10" fmla="*/ 71772 h 323924"/>
                <a:gd name="connsiteX11" fmla="*/ 582430 w 705013"/>
                <a:gd name="connsiteY11" fmla="*/ 71772 h 323924"/>
                <a:gd name="connsiteX12" fmla="*/ 600849 w 705013"/>
                <a:gd name="connsiteY12" fmla="*/ 12068 h 323924"/>
                <a:gd name="connsiteX13" fmla="*/ 600849 w 705013"/>
                <a:gd name="connsiteY13" fmla="*/ 71772 h 323924"/>
                <a:gd name="connsiteX14" fmla="*/ 626255 w 705013"/>
                <a:gd name="connsiteY14" fmla="*/ 195625 h 323924"/>
                <a:gd name="connsiteX15" fmla="*/ 699297 w 705013"/>
                <a:gd name="connsiteY15" fmla="*/ 273748 h 323924"/>
                <a:gd name="connsiteX16" fmla="*/ 703743 w 705013"/>
                <a:gd name="connsiteY16" fmla="*/ 276289 h 323924"/>
                <a:gd name="connsiteX17" fmla="*/ 703743 w 705013"/>
                <a:gd name="connsiteY17" fmla="*/ 281370 h 323924"/>
                <a:gd name="connsiteX18" fmla="*/ 703743 w 705013"/>
                <a:gd name="connsiteY18" fmla="*/ 313127 h 323924"/>
                <a:gd name="connsiteX19" fmla="*/ 703743 w 705013"/>
                <a:gd name="connsiteY19" fmla="*/ 322019 h 323924"/>
                <a:gd name="connsiteX20" fmla="*/ 694851 w 705013"/>
                <a:gd name="connsiteY20" fmla="*/ 322019 h 323924"/>
                <a:gd name="connsiteX21" fmla="*/ 12068 w 705013"/>
                <a:gd name="connsiteY21" fmla="*/ 322019 h 323924"/>
                <a:gd name="connsiteX22" fmla="*/ 3176 w 705013"/>
                <a:gd name="connsiteY22" fmla="*/ 322019 h 323924"/>
                <a:gd name="connsiteX23" fmla="*/ 3176 w 705013"/>
                <a:gd name="connsiteY23" fmla="*/ 313127 h 323924"/>
                <a:gd name="connsiteX24" fmla="*/ 3176 w 705013"/>
                <a:gd name="connsiteY24" fmla="*/ 281370 h 323924"/>
                <a:gd name="connsiteX25" fmla="*/ 3176 w 705013"/>
                <a:gd name="connsiteY25" fmla="*/ 276289 h 323924"/>
                <a:gd name="connsiteX26" fmla="*/ 7622 w 705013"/>
                <a:gd name="connsiteY26" fmla="*/ 273748 h 323924"/>
                <a:gd name="connsiteX27" fmla="*/ 80664 w 705013"/>
                <a:gd name="connsiteY27" fmla="*/ 195625 h 323924"/>
                <a:gd name="connsiteX28" fmla="*/ 106070 w 705013"/>
                <a:gd name="connsiteY28" fmla="*/ 71772 h 323924"/>
                <a:gd name="connsiteX29" fmla="*/ 106070 w 705013"/>
                <a:gd name="connsiteY29" fmla="*/ 12068 h 323924"/>
                <a:gd name="connsiteX30" fmla="*/ 106070 w 705013"/>
                <a:gd name="connsiteY30" fmla="*/ 3176 h 323924"/>
                <a:gd name="connsiteX31" fmla="*/ 114962 w 705013"/>
                <a:gd name="connsiteY31" fmla="*/ 3176 h 323924"/>
                <a:gd name="connsiteX32" fmla="*/ 590687 w 705013"/>
                <a:gd name="connsiteY32" fmla="*/ 3176 h 323924"/>
                <a:gd name="connsiteX33" fmla="*/ 599579 w 705013"/>
                <a:gd name="connsiteY33" fmla="*/ 3176 h 323924"/>
                <a:gd name="connsiteX34" fmla="*/ 599579 w 705013"/>
                <a:gd name="connsiteY34" fmla="*/ 12068 h 323924"/>
                <a:gd name="connsiteX35" fmla="*/ 600849 w 705013"/>
                <a:gd name="connsiteY35" fmla="*/ 12068 h 32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13" h="323924">
                  <a:moveTo>
                    <a:pt x="582430" y="71772"/>
                  </a:moveTo>
                  <a:lnTo>
                    <a:pt x="582430" y="20960"/>
                  </a:lnTo>
                  <a:lnTo>
                    <a:pt x="125124" y="20960"/>
                  </a:lnTo>
                  <a:lnTo>
                    <a:pt x="125124" y="71772"/>
                  </a:lnTo>
                  <a:cubicBezTo>
                    <a:pt x="125124" y="120043"/>
                    <a:pt x="116867" y="165138"/>
                    <a:pt x="97813" y="203882"/>
                  </a:cubicBezTo>
                  <a:cubicBezTo>
                    <a:pt x="81299" y="238180"/>
                    <a:pt x="56528" y="266762"/>
                    <a:pt x="21595" y="287086"/>
                  </a:cubicBezTo>
                  <a:lnTo>
                    <a:pt x="21595" y="304235"/>
                  </a:lnTo>
                  <a:lnTo>
                    <a:pt x="685959" y="304235"/>
                  </a:lnTo>
                  <a:lnTo>
                    <a:pt x="685959" y="287086"/>
                  </a:lnTo>
                  <a:cubicBezTo>
                    <a:pt x="651661" y="266762"/>
                    <a:pt x="626890" y="238180"/>
                    <a:pt x="609741" y="203882"/>
                  </a:cubicBezTo>
                  <a:cubicBezTo>
                    <a:pt x="590687" y="165138"/>
                    <a:pt x="582430" y="120043"/>
                    <a:pt x="582430" y="71772"/>
                  </a:cubicBezTo>
                  <a:lnTo>
                    <a:pt x="582430" y="71772"/>
                  </a:lnTo>
                  <a:close/>
                  <a:moveTo>
                    <a:pt x="600849" y="12068"/>
                  </a:moveTo>
                  <a:lnTo>
                    <a:pt x="600849" y="71772"/>
                  </a:lnTo>
                  <a:cubicBezTo>
                    <a:pt x="600849" y="117502"/>
                    <a:pt x="608471" y="160057"/>
                    <a:pt x="626255" y="195625"/>
                  </a:cubicBezTo>
                  <a:cubicBezTo>
                    <a:pt x="642134" y="228018"/>
                    <a:pt x="666269" y="254694"/>
                    <a:pt x="699297" y="273748"/>
                  </a:cubicBezTo>
                  <a:lnTo>
                    <a:pt x="703743" y="276289"/>
                  </a:lnTo>
                  <a:lnTo>
                    <a:pt x="703743" y="281370"/>
                  </a:lnTo>
                  <a:lnTo>
                    <a:pt x="703743" y="313127"/>
                  </a:lnTo>
                  <a:lnTo>
                    <a:pt x="703743" y="322019"/>
                  </a:lnTo>
                  <a:lnTo>
                    <a:pt x="694851" y="322019"/>
                  </a:lnTo>
                  <a:lnTo>
                    <a:pt x="12068" y="322019"/>
                  </a:lnTo>
                  <a:lnTo>
                    <a:pt x="3176" y="322019"/>
                  </a:lnTo>
                  <a:lnTo>
                    <a:pt x="3176" y="313127"/>
                  </a:lnTo>
                  <a:lnTo>
                    <a:pt x="3176" y="281370"/>
                  </a:lnTo>
                  <a:lnTo>
                    <a:pt x="3176" y="276289"/>
                  </a:lnTo>
                  <a:lnTo>
                    <a:pt x="7622" y="273748"/>
                  </a:lnTo>
                  <a:cubicBezTo>
                    <a:pt x="40650" y="254694"/>
                    <a:pt x="64785" y="228018"/>
                    <a:pt x="80664" y="195625"/>
                  </a:cubicBezTo>
                  <a:cubicBezTo>
                    <a:pt x="98448" y="160057"/>
                    <a:pt x="106070" y="117502"/>
                    <a:pt x="106070" y="71772"/>
                  </a:cubicBezTo>
                  <a:lnTo>
                    <a:pt x="106070" y="12068"/>
                  </a:lnTo>
                  <a:lnTo>
                    <a:pt x="106070" y="3176"/>
                  </a:lnTo>
                  <a:lnTo>
                    <a:pt x="114962" y="3176"/>
                  </a:lnTo>
                  <a:lnTo>
                    <a:pt x="590687" y="3176"/>
                  </a:lnTo>
                  <a:lnTo>
                    <a:pt x="599579" y="3176"/>
                  </a:lnTo>
                  <a:lnTo>
                    <a:pt x="599579" y="12068"/>
                  </a:lnTo>
                  <a:lnTo>
                    <a:pt x="600849" y="12068"/>
                  </a:lnTo>
                  <a:close/>
                </a:path>
              </a:pathLst>
            </a:custGeom>
            <a:grpFill/>
            <a:ln w="6350" cap="flat">
              <a:noFill/>
              <a:prstDash val="solid"/>
              <a:miter/>
            </a:ln>
          </p:spPr>
          <p:txBody>
            <a:bodyPr rtlCol="0" anchor="ctr"/>
            <a:lstStyle/>
            <a:p>
              <a:pPr algn="ctr"/>
              <a:endParaRPr lang="en-US"/>
            </a:p>
          </p:txBody>
        </p:sp>
        <p:sp>
          <p:nvSpPr>
            <p:cNvPr id="12" name="Freeform: Shape 11">
              <a:extLst>
                <a:ext uri="{FF2B5EF4-FFF2-40B4-BE49-F238E27FC236}">
                  <a16:creationId xmlns:a16="http://schemas.microsoft.com/office/drawing/2014/main" id="{9552DFFB-52EC-49ED-AB08-77642DB710DE}"/>
                </a:ext>
              </a:extLst>
            </p:cNvPr>
            <p:cNvSpPr/>
            <p:nvPr/>
          </p:nvSpPr>
          <p:spPr>
            <a:xfrm>
              <a:off x="5745081" y="4306297"/>
              <a:ext cx="698662" cy="44460"/>
            </a:xfrm>
            <a:custGeom>
              <a:avLst/>
              <a:gdLst>
                <a:gd name="connsiteX0" fmla="*/ 690405 w 698661"/>
                <a:gd name="connsiteY0" fmla="*/ 43825 h 44460"/>
                <a:gd name="connsiteX1" fmla="*/ 13973 w 698661"/>
                <a:gd name="connsiteY1" fmla="*/ 43825 h 44460"/>
                <a:gd name="connsiteX2" fmla="*/ 6351 w 698661"/>
                <a:gd name="connsiteY2" fmla="*/ 40650 h 44460"/>
                <a:gd name="connsiteX3" fmla="*/ 6351 w 698661"/>
                <a:gd name="connsiteY3" fmla="*/ 40650 h 44460"/>
                <a:gd name="connsiteX4" fmla="*/ 3176 w 698661"/>
                <a:gd name="connsiteY4" fmla="*/ 33028 h 44460"/>
                <a:gd name="connsiteX5" fmla="*/ 3176 w 698661"/>
                <a:gd name="connsiteY5" fmla="*/ 13973 h 44460"/>
                <a:gd name="connsiteX6" fmla="*/ 6351 w 698661"/>
                <a:gd name="connsiteY6" fmla="*/ 6351 h 44460"/>
                <a:gd name="connsiteX7" fmla="*/ 6351 w 698661"/>
                <a:gd name="connsiteY7" fmla="*/ 6351 h 44460"/>
                <a:gd name="connsiteX8" fmla="*/ 13973 w 698661"/>
                <a:gd name="connsiteY8" fmla="*/ 3176 h 44460"/>
                <a:gd name="connsiteX9" fmla="*/ 689770 w 698661"/>
                <a:gd name="connsiteY9" fmla="*/ 3176 h 44460"/>
                <a:gd name="connsiteX10" fmla="*/ 697391 w 698661"/>
                <a:gd name="connsiteY10" fmla="*/ 6351 h 44460"/>
                <a:gd name="connsiteX11" fmla="*/ 697391 w 698661"/>
                <a:gd name="connsiteY11" fmla="*/ 6351 h 44460"/>
                <a:gd name="connsiteX12" fmla="*/ 700567 w 698661"/>
                <a:gd name="connsiteY12" fmla="*/ 13973 h 44460"/>
                <a:gd name="connsiteX13" fmla="*/ 700567 w 698661"/>
                <a:gd name="connsiteY13" fmla="*/ 33028 h 44460"/>
                <a:gd name="connsiteX14" fmla="*/ 697391 w 698661"/>
                <a:gd name="connsiteY14" fmla="*/ 40650 h 44460"/>
                <a:gd name="connsiteX15" fmla="*/ 697391 w 698661"/>
                <a:gd name="connsiteY15" fmla="*/ 40650 h 44460"/>
                <a:gd name="connsiteX16" fmla="*/ 690405 w 698661"/>
                <a:gd name="connsiteY16" fmla="*/ 43825 h 44460"/>
                <a:gd name="connsiteX17" fmla="*/ 690405 w 698661"/>
                <a:gd name="connsiteY17" fmla="*/ 43825 h 44460"/>
                <a:gd name="connsiteX18" fmla="*/ 13973 w 698661"/>
                <a:gd name="connsiteY18" fmla="*/ 35568 h 44460"/>
                <a:gd name="connsiteX19" fmla="*/ 689770 w 698661"/>
                <a:gd name="connsiteY19" fmla="*/ 35568 h 44460"/>
                <a:gd name="connsiteX20" fmla="*/ 691675 w 698661"/>
                <a:gd name="connsiteY20" fmla="*/ 34933 h 44460"/>
                <a:gd name="connsiteX21" fmla="*/ 691675 w 698661"/>
                <a:gd name="connsiteY21" fmla="*/ 34933 h 44460"/>
                <a:gd name="connsiteX22" fmla="*/ 692310 w 698661"/>
                <a:gd name="connsiteY22" fmla="*/ 33028 h 44460"/>
                <a:gd name="connsiteX23" fmla="*/ 692310 w 698661"/>
                <a:gd name="connsiteY23" fmla="*/ 13973 h 44460"/>
                <a:gd name="connsiteX24" fmla="*/ 691675 w 698661"/>
                <a:gd name="connsiteY24" fmla="*/ 12068 h 44460"/>
                <a:gd name="connsiteX25" fmla="*/ 691675 w 698661"/>
                <a:gd name="connsiteY25" fmla="*/ 12068 h 44460"/>
                <a:gd name="connsiteX26" fmla="*/ 689770 w 698661"/>
                <a:gd name="connsiteY26" fmla="*/ 11433 h 44460"/>
                <a:gd name="connsiteX27" fmla="*/ 13973 w 698661"/>
                <a:gd name="connsiteY27" fmla="*/ 11433 h 44460"/>
                <a:gd name="connsiteX28" fmla="*/ 12068 w 698661"/>
                <a:gd name="connsiteY28" fmla="*/ 12068 h 44460"/>
                <a:gd name="connsiteX29" fmla="*/ 12068 w 698661"/>
                <a:gd name="connsiteY29" fmla="*/ 12068 h 44460"/>
                <a:gd name="connsiteX30" fmla="*/ 11433 w 698661"/>
                <a:gd name="connsiteY30" fmla="*/ 13973 h 44460"/>
                <a:gd name="connsiteX31" fmla="*/ 11433 w 698661"/>
                <a:gd name="connsiteY31" fmla="*/ 33028 h 44460"/>
                <a:gd name="connsiteX32" fmla="*/ 12068 w 698661"/>
                <a:gd name="connsiteY32" fmla="*/ 34933 h 44460"/>
                <a:gd name="connsiteX33" fmla="*/ 12068 w 698661"/>
                <a:gd name="connsiteY33" fmla="*/ 34933 h 44460"/>
                <a:gd name="connsiteX34" fmla="*/ 13973 w 698661"/>
                <a:gd name="connsiteY34" fmla="*/ 35568 h 44460"/>
                <a:gd name="connsiteX35" fmla="*/ 13973 w 698661"/>
                <a:gd name="connsiteY35" fmla="*/ 35568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8661" h="44460">
                  <a:moveTo>
                    <a:pt x="690405" y="43825"/>
                  </a:moveTo>
                  <a:lnTo>
                    <a:pt x="13973" y="43825"/>
                  </a:lnTo>
                  <a:cubicBezTo>
                    <a:pt x="10798" y="43825"/>
                    <a:pt x="8257" y="42555"/>
                    <a:pt x="6351" y="40650"/>
                  </a:cubicBezTo>
                  <a:lnTo>
                    <a:pt x="6351" y="40650"/>
                  </a:lnTo>
                  <a:cubicBezTo>
                    <a:pt x="4446" y="38744"/>
                    <a:pt x="3176" y="36203"/>
                    <a:pt x="3176" y="33028"/>
                  </a:cubicBezTo>
                  <a:lnTo>
                    <a:pt x="3176" y="13973"/>
                  </a:lnTo>
                  <a:cubicBezTo>
                    <a:pt x="3176" y="10798"/>
                    <a:pt x="4446" y="8257"/>
                    <a:pt x="6351" y="6351"/>
                  </a:cubicBezTo>
                  <a:lnTo>
                    <a:pt x="6351" y="6351"/>
                  </a:lnTo>
                  <a:cubicBezTo>
                    <a:pt x="8257" y="4446"/>
                    <a:pt x="10798" y="3176"/>
                    <a:pt x="13973" y="3176"/>
                  </a:cubicBezTo>
                  <a:lnTo>
                    <a:pt x="689770" y="3176"/>
                  </a:lnTo>
                  <a:cubicBezTo>
                    <a:pt x="692945" y="3176"/>
                    <a:pt x="695486" y="4446"/>
                    <a:pt x="697391" y="6351"/>
                  </a:cubicBezTo>
                  <a:lnTo>
                    <a:pt x="697391" y="6351"/>
                  </a:lnTo>
                  <a:cubicBezTo>
                    <a:pt x="699297" y="8257"/>
                    <a:pt x="700567" y="10798"/>
                    <a:pt x="700567" y="13973"/>
                  </a:cubicBezTo>
                  <a:lnTo>
                    <a:pt x="700567" y="33028"/>
                  </a:lnTo>
                  <a:cubicBezTo>
                    <a:pt x="700567" y="36203"/>
                    <a:pt x="699297" y="38744"/>
                    <a:pt x="697391" y="40650"/>
                  </a:cubicBezTo>
                  <a:lnTo>
                    <a:pt x="697391" y="40650"/>
                  </a:lnTo>
                  <a:cubicBezTo>
                    <a:pt x="695486" y="42555"/>
                    <a:pt x="692945" y="43825"/>
                    <a:pt x="690405" y="43825"/>
                  </a:cubicBezTo>
                  <a:lnTo>
                    <a:pt x="690405" y="43825"/>
                  </a:lnTo>
                  <a:close/>
                  <a:moveTo>
                    <a:pt x="13973" y="35568"/>
                  </a:moveTo>
                  <a:lnTo>
                    <a:pt x="689770" y="35568"/>
                  </a:lnTo>
                  <a:cubicBezTo>
                    <a:pt x="690405" y="35568"/>
                    <a:pt x="691040" y="35568"/>
                    <a:pt x="691675" y="34933"/>
                  </a:cubicBezTo>
                  <a:lnTo>
                    <a:pt x="691675" y="34933"/>
                  </a:lnTo>
                  <a:cubicBezTo>
                    <a:pt x="692310" y="34298"/>
                    <a:pt x="692310" y="33663"/>
                    <a:pt x="692310" y="33028"/>
                  </a:cubicBezTo>
                  <a:lnTo>
                    <a:pt x="692310" y="13973"/>
                  </a:lnTo>
                  <a:cubicBezTo>
                    <a:pt x="692310" y="13338"/>
                    <a:pt x="692310" y="12703"/>
                    <a:pt x="691675" y="12068"/>
                  </a:cubicBezTo>
                  <a:lnTo>
                    <a:pt x="691675" y="12068"/>
                  </a:lnTo>
                  <a:cubicBezTo>
                    <a:pt x="691040" y="11433"/>
                    <a:pt x="690405" y="11433"/>
                    <a:pt x="689770" y="11433"/>
                  </a:cubicBezTo>
                  <a:lnTo>
                    <a:pt x="13973" y="11433"/>
                  </a:lnTo>
                  <a:cubicBezTo>
                    <a:pt x="13338" y="11433"/>
                    <a:pt x="12703" y="11433"/>
                    <a:pt x="12068" y="12068"/>
                  </a:cubicBezTo>
                  <a:lnTo>
                    <a:pt x="12068" y="12068"/>
                  </a:lnTo>
                  <a:cubicBezTo>
                    <a:pt x="11433" y="12703"/>
                    <a:pt x="11433" y="13338"/>
                    <a:pt x="11433" y="13973"/>
                  </a:cubicBezTo>
                  <a:lnTo>
                    <a:pt x="11433" y="33028"/>
                  </a:lnTo>
                  <a:cubicBezTo>
                    <a:pt x="11433" y="33663"/>
                    <a:pt x="11433" y="34298"/>
                    <a:pt x="12068" y="34933"/>
                  </a:cubicBezTo>
                  <a:lnTo>
                    <a:pt x="12068" y="34933"/>
                  </a:lnTo>
                  <a:cubicBezTo>
                    <a:pt x="12703" y="34933"/>
                    <a:pt x="13338" y="35568"/>
                    <a:pt x="13973" y="35568"/>
                  </a:cubicBezTo>
                  <a:lnTo>
                    <a:pt x="13973" y="35568"/>
                  </a:lnTo>
                  <a:close/>
                </a:path>
              </a:pathLst>
            </a:custGeom>
            <a:grpFill/>
            <a:ln w="6350" cap="flat">
              <a:noFill/>
              <a:prstDash val="solid"/>
              <a:miter/>
            </a:ln>
          </p:spPr>
          <p:txBody>
            <a:bodyPr rtlCol="0" anchor="ctr"/>
            <a:lstStyle/>
            <a:p>
              <a:pPr algn="ctr"/>
              <a:endParaRPr lang="en-US"/>
            </a:p>
          </p:txBody>
        </p:sp>
      </p:grpSp>
      <p:grpSp>
        <p:nvGrpSpPr>
          <p:cNvPr id="13" name="Group 12">
            <a:extLst>
              <a:ext uri="{FF2B5EF4-FFF2-40B4-BE49-F238E27FC236}">
                <a16:creationId xmlns:a16="http://schemas.microsoft.com/office/drawing/2014/main" id="{3049C5BC-9A04-49A3-B7E8-281A1047A05D}"/>
              </a:ext>
            </a:extLst>
          </p:cNvPr>
          <p:cNvGrpSpPr/>
          <p:nvPr userDrawn="1"/>
        </p:nvGrpSpPr>
        <p:grpSpPr>
          <a:xfrm>
            <a:off x="4408127" y="2688976"/>
            <a:ext cx="3838466" cy="2079764"/>
            <a:chOff x="4385231" y="2502479"/>
            <a:chExt cx="3417091" cy="1851454"/>
          </a:xfrm>
          <a:solidFill>
            <a:schemeClr val="bg1"/>
          </a:solidFill>
        </p:grpSpPr>
        <p:sp>
          <p:nvSpPr>
            <p:cNvPr id="14" name="Freeform: Shape 13">
              <a:extLst>
                <a:ext uri="{FF2B5EF4-FFF2-40B4-BE49-F238E27FC236}">
                  <a16:creationId xmlns:a16="http://schemas.microsoft.com/office/drawing/2014/main" id="{FB652489-2525-430F-A626-297EFFA2CA26}"/>
                </a:ext>
              </a:extLst>
            </p:cNvPr>
            <p:cNvSpPr/>
            <p:nvPr/>
          </p:nvSpPr>
          <p:spPr>
            <a:xfrm>
              <a:off x="4780928" y="2502479"/>
              <a:ext cx="2629509" cy="1727600"/>
            </a:xfrm>
            <a:custGeom>
              <a:avLst/>
              <a:gdLst>
                <a:gd name="connsiteX0" fmla="*/ 2619346 w 2629508"/>
                <a:gd name="connsiteY0" fmla="*/ 1725695 h 1727599"/>
                <a:gd name="connsiteX1" fmla="*/ 12068 w 2629508"/>
                <a:gd name="connsiteY1" fmla="*/ 1725695 h 1727599"/>
                <a:gd name="connsiteX2" fmla="*/ 3176 w 2629508"/>
                <a:gd name="connsiteY2" fmla="*/ 1725695 h 1727599"/>
                <a:gd name="connsiteX3" fmla="*/ 3176 w 2629508"/>
                <a:gd name="connsiteY3" fmla="*/ 1716802 h 1727599"/>
                <a:gd name="connsiteX4" fmla="*/ 3176 w 2629508"/>
                <a:gd name="connsiteY4" fmla="*/ 123854 h 1727599"/>
                <a:gd name="connsiteX5" fmla="*/ 38744 w 2629508"/>
                <a:gd name="connsiteY5" fmla="*/ 38744 h 1727599"/>
                <a:gd name="connsiteX6" fmla="*/ 123854 w 2629508"/>
                <a:gd name="connsiteY6" fmla="*/ 3176 h 1727599"/>
                <a:gd name="connsiteX7" fmla="*/ 2508831 w 2629508"/>
                <a:gd name="connsiteY7" fmla="*/ 3176 h 1727599"/>
                <a:gd name="connsiteX8" fmla="*/ 2593940 w 2629508"/>
                <a:gd name="connsiteY8" fmla="*/ 38744 h 1727599"/>
                <a:gd name="connsiteX9" fmla="*/ 2593940 w 2629508"/>
                <a:gd name="connsiteY9" fmla="*/ 38744 h 1727599"/>
                <a:gd name="connsiteX10" fmla="*/ 2629508 w 2629508"/>
                <a:gd name="connsiteY10" fmla="*/ 123854 h 1727599"/>
                <a:gd name="connsiteX11" fmla="*/ 2629508 w 2629508"/>
                <a:gd name="connsiteY11" fmla="*/ 1716167 h 1727599"/>
                <a:gd name="connsiteX12" fmla="*/ 2629508 w 2629508"/>
                <a:gd name="connsiteY12" fmla="*/ 1725059 h 1727599"/>
                <a:gd name="connsiteX13" fmla="*/ 2619346 w 2629508"/>
                <a:gd name="connsiteY13" fmla="*/ 1725059 h 1727599"/>
                <a:gd name="connsiteX14" fmla="*/ 2619346 w 2629508"/>
                <a:gd name="connsiteY14" fmla="*/ 1725695 h 1727599"/>
                <a:gd name="connsiteX15" fmla="*/ 20960 w 2629508"/>
                <a:gd name="connsiteY15" fmla="*/ 1707275 h 1727599"/>
                <a:gd name="connsiteX16" fmla="*/ 2609819 w 2629508"/>
                <a:gd name="connsiteY16" fmla="*/ 1707275 h 1727599"/>
                <a:gd name="connsiteX17" fmla="*/ 2609819 w 2629508"/>
                <a:gd name="connsiteY17" fmla="*/ 123854 h 1727599"/>
                <a:gd name="connsiteX18" fmla="*/ 2579967 w 2629508"/>
                <a:gd name="connsiteY18" fmla="*/ 52082 h 1727599"/>
                <a:gd name="connsiteX19" fmla="*/ 2579967 w 2629508"/>
                <a:gd name="connsiteY19" fmla="*/ 52082 h 1727599"/>
                <a:gd name="connsiteX20" fmla="*/ 2508196 w 2629508"/>
                <a:gd name="connsiteY20" fmla="*/ 22230 h 1727599"/>
                <a:gd name="connsiteX21" fmla="*/ 123218 w 2629508"/>
                <a:gd name="connsiteY21" fmla="*/ 22230 h 1727599"/>
                <a:gd name="connsiteX22" fmla="*/ 51447 w 2629508"/>
                <a:gd name="connsiteY22" fmla="*/ 52082 h 1727599"/>
                <a:gd name="connsiteX23" fmla="*/ 21595 w 2629508"/>
                <a:gd name="connsiteY23" fmla="*/ 123854 h 1727599"/>
                <a:gd name="connsiteX24" fmla="*/ 21595 w 2629508"/>
                <a:gd name="connsiteY24" fmla="*/ 1707275 h 1727599"/>
                <a:gd name="connsiteX25" fmla="*/ 20960 w 2629508"/>
                <a:gd name="connsiteY25" fmla="*/ 1707275 h 17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9508" h="1727599">
                  <a:moveTo>
                    <a:pt x="2619346" y="1725695"/>
                  </a:moveTo>
                  <a:lnTo>
                    <a:pt x="12068" y="1725695"/>
                  </a:lnTo>
                  <a:lnTo>
                    <a:pt x="3176" y="1725695"/>
                  </a:lnTo>
                  <a:lnTo>
                    <a:pt x="3176" y="1716802"/>
                  </a:lnTo>
                  <a:lnTo>
                    <a:pt x="3176" y="123854"/>
                  </a:lnTo>
                  <a:cubicBezTo>
                    <a:pt x="3176" y="90826"/>
                    <a:pt x="16514" y="60974"/>
                    <a:pt x="38744" y="38744"/>
                  </a:cubicBezTo>
                  <a:cubicBezTo>
                    <a:pt x="60339" y="17149"/>
                    <a:pt x="90826" y="3176"/>
                    <a:pt x="123854" y="3176"/>
                  </a:cubicBezTo>
                  <a:lnTo>
                    <a:pt x="2508831" y="3176"/>
                  </a:lnTo>
                  <a:cubicBezTo>
                    <a:pt x="2541859" y="3176"/>
                    <a:pt x="2571710" y="16514"/>
                    <a:pt x="2593940" y="38744"/>
                  </a:cubicBezTo>
                  <a:lnTo>
                    <a:pt x="2593940" y="38744"/>
                  </a:lnTo>
                  <a:cubicBezTo>
                    <a:pt x="2615536" y="60339"/>
                    <a:pt x="2629508" y="90826"/>
                    <a:pt x="2629508" y="123854"/>
                  </a:cubicBezTo>
                  <a:lnTo>
                    <a:pt x="2629508" y="1716167"/>
                  </a:lnTo>
                  <a:lnTo>
                    <a:pt x="2629508" y="1725059"/>
                  </a:lnTo>
                  <a:lnTo>
                    <a:pt x="2619346" y="1725059"/>
                  </a:lnTo>
                  <a:lnTo>
                    <a:pt x="2619346" y="1725695"/>
                  </a:lnTo>
                  <a:close/>
                  <a:moveTo>
                    <a:pt x="20960" y="1707275"/>
                  </a:moveTo>
                  <a:lnTo>
                    <a:pt x="2609819" y="1707275"/>
                  </a:lnTo>
                  <a:lnTo>
                    <a:pt x="2609819" y="123854"/>
                  </a:lnTo>
                  <a:cubicBezTo>
                    <a:pt x="2609819" y="95907"/>
                    <a:pt x="2598387" y="70501"/>
                    <a:pt x="2579967" y="52082"/>
                  </a:cubicBezTo>
                  <a:lnTo>
                    <a:pt x="2579967" y="52082"/>
                  </a:lnTo>
                  <a:cubicBezTo>
                    <a:pt x="2561548" y="33663"/>
                    <a:pt x="2536142" y="22230"/>
                    <a:pt x="2508196" y="22230"/>
                  </a:cubicBezTo>
                  <a:lnTo>
                    <a:pt x="123218" y="22230"/>
                  </a:lnTo>
                  <a:cubicBezTo>
                    <a:pt x="95272" y="22230"/>
                    <a:pt x="69866" y="33663"/>
                    <a:pt x="51447" y="52082"/>
                  </a:cubicBezTo>
                  <a:cubicBezTo>
                    <a:pt x="33028" y="70501"/>
                    <a:pt x="21595" y="95907"/>
                    <a:pt x="21595" y="123854"/>
                  </a:cubicBezTo>
                  <a:lnTo>
                    <a:pt x="21595" y="1707275"/>
                  </a:lnTo>
                  <a:lnTo>
                    <a:pt x="20960" y="1707275"/>
                  </a:lnTo>
                  <a:close/>
                </a:path>
              </a:pathLst>
            </a:custGeom>
            <a:grpFill/>
            <a:ln w="6350" cap="flat">
              <a:noFill/>
              <a:prstDash val="solid"/>
              <a:miter/>
            </a:ln>
          </p:spPr>
          <p:txBody>
            <a:bodyPr rtlCol="0" anchor="ctr"/>
            <a:lstStyle/>
            <a:p>
              <a:pPr algn="ctr"/>
              <a:endParaRPr lang="en-US"/>
            </a:p>
          </p:txBody>
        </p:sp>
        <p:sp>
          <p:nvSpPr>
            <p:cNvPr id="15" name="Freeform: Shape 14">
              <a:extLst>
                <a:ext uri="{FF2B5EF4-FFF2-40B4-BE49-F238E27FC236}">
                  <a16:creationId xmlns:a16="http://schemas.microsoft.com/office/drawing/2014/main" id="{07A49F21-DC41-4083-B9F3-6DEF1149DB0F}"/>
                </a:ext>
              </a:extLst>
            </p:cNvPr>
            <p:cNvSpPr/>
            <p:nvPr/>
          </p:nvSpPr>
          <p:spPr>
            <a:xfrm>
              <a:off x="4898430" y="2651104"/>
              <a:ext cx="2394504" cy="1429081"/>
            </a:xfrm>
            <a:custGeom>
              <a:avLst/>
              <a:gdLst>
                <a:gd name="connsiteX0" fmla="*/ 34933 w 2394504"/>
                <a:gd name="connsiteY0" fmla="*/ 3176 h 1429080"/>
                <a:gd name="connsiteX1" fmla="*/ 2360842 w 2394504"/>
                <a:gd name="connsiteY1" fmla="*/ 3176 h 1429080"/>
                <a:gd name="connsiteX2" fmla="*/ 2383072 w 2394504"/>
                <a:gd name="connsiteY2" fmla="*/ 12068 h 1429080"/>
                <a:gd name="connsiteX3" fmla="*/ 2383072 w 2394504"/>
                <a:gd name="connsiteY3" fmla="*/ 12068 h 1429080"/>
                <a:gd name="connsiteX4" fmla="*/ 2392599 w 2394504"/>
                <a:gd name="connsiteY4" fmla="*/ 34298 h 1429080"/>
                <a:gd name="connsiteX5" fmla="*/ 2392599 w 2394504"/>
                <a:gd name="connsiteY5" fmla="*/ 1397324 h 1429080"/>
                <a:gd name="connsiteX6" fmla="*/ 2383072 w 2394504"/>
                <a:gd name="connsiteY6" fmla="*/ 1419554 h 1429080"/>
                <a:gd name="connsiteX7" fmla="*/ 2383072 w 2394504"/>
                <a:gd name="connsiteY7" fmla="*/ 1419554 h 1429080"/>
                <a:gd name="connsiteX8" fmla="*/ 2360842 w 2394504"/>
                <a:gd name="connsiteY8" fmla="*/ 1428446 h 1429080"/>
                <a:gd name="connsiteX9" fmla="*/ 34933 w 2394504"/>
                <a:gd name="connsiteY9" fmla="*/ 1428446 h 1429080"/>
                <a:gd name="connsiteX10" fmla="*/ 12703 w 2394504"/>
                <a:gd name="connsiteY10" fmla="*/ 1419554 h 1429080"/>
                <a:gd name="connsiteX11" fmla="*/ 12703 w 2394504"/>
                <a:gd name="connsiteY11" fmla="*/ 1419554 h 1429080"/>
                <a:gd name="connsiteX12" fmla="*/ 3176 w 2394504"/>
                <a:gd name="connsiteY12" fmla="*/ 1397324 h 1429080"/>
                <a:gd name="connsiteX13" fmla="*/ 3176 w 2394504"/>
                <a:gd name="connsiteY13" fmla="*/ 34933 h 1429080"/>
                <a:gd name="connsiteX14" fmla="*/ 12703 w 2394504"/>
                <a:gd name="connsiteY14" fmla="*/ 12703 h 1429080"/>
                <a:gd name="connsiteX15" fmla="*/ 12703 w 2394504"/>
                <a:gd name="connsiteY15" fmla="*/ 12703 h 1429080"/>
                <a:gd name="connsiteX16" fmla="*/ 34933 w 2394504"/>
                <a:gd name="connsiteY16" fmla="*/ 3176 h 1429080"/>
                <a:gd name="connsiteX17" fmla="*/ 34933 w 2394504"/>
                <a:gd name="connsiteY17" fmla="*/ 3176 h 1429080"/>
                <a:gd name="connsiteX18" fmla="*/ 2360842 w 2394504"/>
                <a:gd name="connsiteY18" fmla="*/ 21595 h 1429080"/>
                <a:gd name="connsiteX19" fmla="*/ 34933 w 2394504"/>
                <a:gd name="connsiteY19" fmla="*/ 21595 h 1429080"/>
                <a:gd name="connsiteX20" fmla="*/ 25406 w 2394504"/>
                <a:gd name="connsiteY20" fmla="*/ 25406 h 1429080"/>
                <a:gd name="connsiteX21" fmla="*/ 25406 w 2394504"/>
                <a:gd name="connsiteY21" fmla="*/ 25406 h 1429080"/>
                <a:gd name="connsiteX22" fmla="*/ 21595 w 2394504"/>
                <a:gd name="connsiteY22" fmla="*/ 34933 h 1429080"/>
                <a:gd name="connsiteX23" fmla="*/ 21595 w 2394504"/>
                <a:gd name="connsiteY23" fmla="*/ 1397959 h 1429080"/>
                <a:gd name="connsiteX24" fmla="*/ 25406 w 2394504"/>
                <a:gd name="connsiteY24" fmla="*/ 1407486 h 1429080"/>
                <a:gd name="connsiteX25" fmla="*/ 25406 w 2394504"/>
                <a:gd name="connsiteY25" fmla="*/ 1407486 h 1429080"/>
                <a:gd name="connsiteX26" fmla="*/ 34933 w 2394504"/>
                <a:gd name="connsiteY26" fmla="*/ 1411297 h 1429080"/>
                <a:gd name="connsiteX27" fmla="*/ 2360842 w 2394504"/>
                <a:gd name="connsiteY27" fmla="*/ 1411297 h 1429080"/>
                <a:gd name="connsiteX28" fmla="*/ 2370369 w 2394504"/>
                <a:gd name="connsiteY28" fmla="*/ 1407486 h 1429080"/>
                <a:gd name="connsiteX29" fmla="*/ 2370369 w 2394504"/>
                <a:gd name="connsiteY29" fmla="*/ 1407486 h 1429080"/>
                <a:gd name="connsiteX30" fmla="*/ 2374180 w 2394504"/>
                <a:gd name="connsiteY30" fmla="*/ 1397959 h 1429080"/>
                <a:gd name="connsiteX31" fmla="*/ 2374180 w 2394504"/>
                <a:gd name="connsiteY31" fmla="*/ 34933 h 1429080"/>
                <a:gd name="connsiteX32" fmla="*/ 2370369 w 2394504"/>
                <a:gd name="connsiteY32" fmla="*/ 25406 h 1429080"/>
                <a:gd name="connsiteX33" fmla="*/ 2370369 w 2394504"/>
                <a:gd name="connsiteY33" fmla="*/ 25406 h 1429080"/>
                <a:gd name="connsiteX34" fmla="*/ 2360842 w 2394504"/>
                <a:gd name="connsiteY34" fmla="*/ 21595 h 1429080"/>
                <a:gd name="connsiteX35" fmla="*/ 2360842 w 2394504"/>
                <a:gd name="connsiteY35" fmla="*/ 21595 h 14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94504" h="1429080">
                  <a:moveTo>
                    <a:pt x="34933" y="3176"/>
                  </a:moveTo>
                  <a:lnTo>
                    <a:pt x="2360842" y="3176"/>
                  </a:lnTo>
                  <a:cubicBezTo>
                    <a:pt x="2369734" y="3176"/>
                    <a:pt x="2377355" y="6987"/>
                    <a:pt x="2383072" y="12068"/>
                  </a:cubicBezTo>
                  <a:lnTo>
                    <a:pt x="2383072" y="12068"/>
                  </a:lnTo>
                  <a:cubicBezTo>
                    <a:pt x="2388788" y="17784"/>
                    <a:pt x="2392599" y="25406"/>
                    <a:pt x="2392599" y="34298"/>
                  </a:cubicBezTo>
                  <a:lnTo>
                    <a:pt x="2392599" y="1397324"/>
                  </a:lnTo>
                  <a:cubicBezTo>
                    <a:pt x="2392599" y="1406216"/>
                    <a:pt x="2388788" y="1413837"/>
                    <a:pt x="2383072" y="1419554"/>
                  </a:cubicBezTo>
                  <a:lnTo>
                    <a:pt x="2383072" y="1419554"/>
                  </a:lnTo>
                  <a:cubicBezTo>
                    <a:pt x="2377355" y="1425270"/>
                    <a:pt x="2369734" y="1428446"/>
                    <a:pt x="2360842" y="1428446"/>
                  </a:cubicBezTo>
                  <a:lnTo>
                    <a:pt x="34933" y="1428446"/>
                  </a:lnTo>
                  <a:cubicBezTo>
                    <a:pt x="26041" y="1428446"/>
                    <a:pt x="18419" y="1424635"/>
                    <a:pt x="12703" y="1419554"/>
                  </a:cubicBezTo>
                  <a:lnTo>
                    <a:pt x="12703" y="1419554"/>
                  </a:lnTo>
                  <a:cubicBezTo>
                    <a:pt x="6986" y="1413837"/>
                    <a:pt x="3176" y="1406216"/>
                    <a:pt x="3176" y="1397324"/>
                  </a:cubicBezTo>
                  <a:lnTo>
                    <a:pt x="3176" y="34933"/>
                  </a:lnTo>
                  <a:cubicBezTo>
                    <a:pt x="3176" y="26041"/>
                    <a:pt x="6986" y="18419"/>
                    <a:pt x="12703" y="12703"/>
                  </a:cubicBezTo>
                  <a:lnTo>
                    <a:pt x="12703" y="12703"/>
                  </a:lnTo>
                  <a:cubicBezTo>
                    <a:pt x="18419" y="6987"/>
                    <a:pt x="26676" y="3176"/>
                    <a:pt x="34933" y="3176"/>
                  </a:cubicBezTo>
                  <a:lnTo>
                    <a:pt x="34933" y="3176"/>
                  </a:lnTo>
                  <a:close/>
                  <a:moveTo>
                    <a:pt x="2360842" y="21595"/>
                  </a:moveTo>
                  <a:lnTo>
                    <a:pt x="34933" y="21595"/>
                  </a:lnTo>
                  <a:cubicBezTo>
                    <a:pt x="31122" y="21595"/>
                    <a:pt x="27946" y="22865"/>
                    <a:pt x="25406" y="25406"/>
                  </a:cubicBezTo>
                  <a:lnTo>
                    <a:pt x="25406" y="25406"/>
                  </a:lnTo>
                  <a:cubicBezTo>
                    <a:pt x="22865" y="27946"/>
                    <a:pt x="21595" y="31122"/>
                    <a:pt x="21595" y="34933"/>
                  </a:cubicBezTo>
                  <a:lnTo>
                    <a:pt x="21595" y="1397959"/>
                  </a:lnTo>
                  <a:cubicBezTo>
                    <a:pt x="21595" y="1401769"/>
                    <a:pt x="22865" y="1404945"/>
                    <a:pt x="25406" y="1407486"/>
                  </a:cubicBezTo>
                  <a:lnTo>
                    <a:pt x="25406" y="1407486"/>
                  </a:lnTo>
                  <a:cubicBezTo>
                    <a:pt x="27946" y="1410027"/>
                    <a:pt x="31122" y="1411297"/>
                    <a:pt x="34933" y="1411297"/>
                  </a:cubicBezTo>
                  <a:lnTo>
                    <a:pt x="2360842" y="1411297"/>
                  </a:lnTo>
                  <a:cubicBezTo>
                    <a:pt x="2364652" y="1411297"/>
                    <a:pt x="2367828" y="1410027"/>
                    <a:pt x="2370369" y="1407486"/>
                  </a:cubicBezTo>
                  <a:lnTo>
                    <a:pt x="2370369" y="1407486"/>
                  </a:lnTo>
                  <a:cubicBezTo>
                    <a:pt x="2372910" y="1404945"/>
                    <a:pt x="2374180" y="1401769"/>
                    <a:pt x="2374180" y="1397959"/>
                  </a:cubicBezTo>
                  <a:lnTo>
                    <a:pt x="2374180" y="34933"/>
                  </a:lnTo>
                  <a:cubicBezTo>
                    <a:pt x="2374180" y="31122"/>
                    <a:pt x="2372910" y="27946"/>
                    <a:pt x="2370369" y="25406"/>
                  </a:cubicBezTo>
                  <a:lnTo>
                    <a:pt x="2370369" y="25406"/>
                  </a:lnTo>
                  <a:cubicBezTo>
                    <a:pt x="2367828" y="22865"/>
                    <a:pt x="2364652" y="21595"/>
                    <a:pt x="2360842" y="21595"/>
                  </a:cubicBezTo>
                  <a:lnTo>
                    <a:pt x="2360842" y="21595"/>
                  </a:lnTo>
                  <a:close/>
                </a:path>
              </a:pathLst>
            </a:custGeom>
            <a:grpFill/>
            <a:ln w="6350" cap="flat">
              <a:noFill/>
              <a:prstDash val="solid"/>
              <a:miter/>
            </a:ln>
          </p:spPr>
          <p:txBody>
            <a:bodyPr rtlCol="0" anchor="ctr"/>
            <a:lstStyle/>
            <a:p>
              <a:pPr algn="ctr"/>
              <a:endParaRPr lang="en-US"/>
            </a:p>
          </p:txBody>
        </p:sp>
        <p:sp>
          <p:nvSpPr>
            <p:cNvPr id="16" name="Freeform: Shape 15">
              <a:extLst>
                <a:ext uri="{FF2B5EF4-FFF2-40B4-BE49-F238E27FC236}">
                  <a16:creationId xmlns:a16="http://schemas.microsoft.com/office/drawing/2014/main" id="{DB5FF839-241C-4D47-9DFE-49EDC49AC6FC}"/>
                </a:ext>
              </a:extLst>
            </p:cNvPr>
            <p:cNvSpPr/>
            <p:nvPr/>
          </p:nvSpPr>
          <p:spPr>
            <a:xfrm>
              <a:off x="6067101" y="2560278"/>
              <a:ext cx="57163" cy="57163"/>
            </a:xfrm>
            <a:custGeom>
              <a:avLst/>
              <a:gdLst>
                <a:gd name="connsiteX0" fmla="*/ 31122 w 57163"/>
                <a:gd name="connsiteY0" fmla="*/ 3176 h 57163"/>
                <a:gd name="connsiteX1" fmla="*/ 50812 w 57163"/>
                <a:gd name="connsiteY1" fmla="*/ 11433 h 57163"/>
                <a:gd name="connsiteX2" fmla="*/ 50812 w 57163"/>
                <a:gd name="connsiteY2" fmla="*/ 11433 h 57163"/>
                <a:gd name="connsiteX3" fmla="*/ 59069 w 57163"/>
                <a:gd name="connsiteY3" fmla="*/ 31122 h 57163"/>
                <a:gd name="connsiteX4" fmla="*/ 50812 w 57163"/>
                <a:gd name="connsiteY4" fmla="*/ 50812 h 57163"/>
                <a:gd name="connsiteX5" fmla="*/ 50812 w 57163"/>
                <a:gd name="connsiteY5" fmla="*/ 50812 h 57163"/>
                <a:gd name="connsiteX6" fmla="*/ 31122 w 57163"/>
                <a:gd name="connsiteY6" fmla="*/ 59069 h 57163"/>
                <a:gd name="connsiteX7" fmla="*/ 11433 w 57163"/>
                <a:gd name="connsiteY7" fmla="*/ 50812 h 57163"/>
                <a:gd name="connsiteX8" fmla="*/ 11433 w 57163"/>
                <a:gd name="connsiteY8" fmla="*/ 50812 h 57163"/>
                <a:gd name="connsiteX9" fmla="*/ 3176 w 57163"/>
                <a:gd name="connsiteY9" fmla="*/ 31122 h 57163"/>
                <a:gd name="connsiteX10" fmla="*/ 11433 w 57163"/>
                <a:gd name="connsiteY10" fmla="*/ 11433 h 57163"/>
                <a:gd name="connsiteX11" fmla="*/ 11433 w 57163"/>
                <a:gd name="connsiteY11" fmla="*/ 11433 h 57163"/>
                <a:gd name="connsiteX12" fmla="*/ 31122 w 57163"/>
                <a:gd name="connsiteY12" fmla="*/ 3176 h 57163"/>
                <a:gd name="connsiteX13" fmla="*/ 31122 w 57163"/>
                <a:gd name="connsiteY13" fmla="*/ 3176 h 57163"/>
                <a:gd name="connsiteX14" fmla="*/ 45095 w 57163"/>
                <a:gd name="connsiteY14" fmla="*/ 17149 h 57163"/>
                <a:gd name="connsiteX15" fmla="*/ 31122 w 57163"/>
                <a:gd name="connsiteY15" fmla="*/ 11433 h 57163"/>
                <a:gd name="connsiteX16" fmla="*/ 17149 w 57163"/>
                <a:gd name="connsiteY16" fmla="*/ 17149 h 57163"/>
                <a:gd name="connsiteX17" fmla="*/ 17149 w 57163"/>
                <a:gd name="connsiteY17" fmla="*/ 17149 h 57163"/>
                <a:gd name="connsiteX18" fmla="*/ 11433 w 57163"/>
                <a:gd name="connsiteY18" fmla="*/ 31122 h 57163"/>
                <a:gd name="connsiteX19" fmla="*/ 17149 w 57163"/>
                <a:gd name="connsiteY19" fmla="*/ 45095 h 57163"/>
                <a:gd name="connsiteX20" fmla="*/ 17149 w 57163"/>
                <a:gd name="connsiteY20" fmla="*/ 45095 h 57163"/>
                <a:gd name="connsiteX21" fmla="*/ 31122 w 57163"/>
                <a:gd name="connsiteY21" fmla="*/ 50812 h 57163"/>
                <a:gd name="connsiteX22" fmla="*/ 45095 w 57163"/>
                <a:gd name="connsiteY22" fmla="*/ 45095 h 57163"/>
                <a:gd name="connsiteX23" fmla="*/ 45095 w 57163"/>
                <a:gd name="connsiteY23" fmla="*/ 45095 h 57163"/>
                <a:gd name="connsiteX24" fmla="*/ 50812 w 57163"/>
                <a:gd name="connsiteY24" fmla="*/ 31122 h 57163"/>
                <a:gd name="connsiteX25" fmla="*/ 45095 w 57163"/>
                <a:gd name="connsiteY25" fmla="*/ 17149 h 57163"/>
                <a:gd name="connsiteX26" fmla="*/ 45095 w 57163"/>
                <a:gd name="connsiteY26" fmla="*/ 17149 h 57163"/>
                <a:gd name="connsiteX27" fmla="*/ 45095 w 57163"/>
                <a:gd name="connsiteY27" fmla="*/ 17149 h 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63" h="57163">
                  <a:moveTo>
                    <a:pt x="31122" y="3176"/>
                  </a:moveTo>
                  <a:cubicBezTo>
                    <a:pt x="38744" y="3176"/>
                    <a:pt x="45731" y="6351"/>
                    <a:pt x="50812" y="11433"/>
                  </a:cubicBezTo>
                  <a:lnTo>
                    <a:pt x="50812" y="11433"/>
                  </a:lnTo>
                  <a:cubicBezTo>
                    <a:pt x="55893" y="16514"/>
                    <a:pt x="59069" y="23500"/>
                    <a:pt x="59069" y="31122"/>
                  </a:cubicBezTo>
                  <a:cubicBezTo>
                    <a:pt x="59069" y="38744"/>
                    <a:pt x="55893" y="45730"/>
                    <a:pt x="50812" y="50812"/>
                  </a:cubicBezTo>
                  <a:lnTo>
                    <a:pt x="50812" y="50812"/>
                  </a:lnTo>
                  <a:cubicBezTo>
                    <a:pt x="45731" y="55893"/>
                    <a:pt x="38744" y="59069"/>
                    <a:pt x="31122" y="59069"/>
                  </a:cubicBezTo>
                  <a:cubicBezTo>
                    <a:pt x="23501" y="59069"/>
                    <a:pt x="16514" y="55893"/>
                    <a:pt x="11433" y="50812"/>
                  </a:cubicBezTo>
                  <a:lnTo>
                    <a:pt x="11433" y="50812"/>
                  </a:lnTo>
                  <a:cubicBezTo>
                    <a:pt x="6351" y="45730"/>
                    <a:pt x="3176" y="38744"/>
                    <a:pt x="3176" y="31122"/>
                  </a:cubicBezTo>
                  <a:cubicBezTo>
                    <a:pt x="3176" y="23500"/>
                    <a:pt x="6351" y="16514"/>
                    <a:pt x="11433" y="11433"/>
                  </a:cubicBezTo>
                  <a:lnTo>
                    <a:pt x="11433" y="11433"/>
                  </a:lnTo>
                  <a:cubicBezTo>
                    <a:pt x="16514" y="6351"/>
                    <a:pt x="23501" y="3176"/>
                    <a:pt x="31122" y="3176"/>
                  </a:cubicBezTo>
                  <a:lnTo>
                    <a:pt x="31122" y="3176"/>
                  </a:lnTo>
                  <a:close/>
                  <a:moveTo>
                    <a:pt x="45095" y="17149"/>
                  </a:moveTo>
                  <a:cubicBezTo>
                    <a:pt x="41285" y="13338"/>
                    <a:pt x="36203" y="11433"/>
                    <a:pt x="31122" y="11433"/>
                  </a:cubicBezTo>
                  <a:cubicBezTo>
                    <a:pt x="25406" y="11433"/>
                    <a:pt x="20325" y="13973"/>
                    <a:pt x="17149" y="17149"/>
                  </a:cubicBezTo>
                  <a:lnTo>
                    <a:pt x="17149" y="17149"/>
                  </a:lnTo>
                  <a:cubicBezTo>
                    <a:pt x="13338" y="20960"/>
                    <a:pt x="11433" y="26041"/>
                    <a:pt x="11433" y="31122"/>
                  </a:cubicBezTo>
                  <a:cubicBezTo>
                    <a:pt x="11433" y="36203"/>
                    <a:pt x="13973" y="41920"/>
                    <a:pt x="17149" y="45095"/>
                  </a:cubicBezTo>
                  <a:lnTo>
                    <a:pt x="17149" y="45095"/>
                  </a:lnTo>
                  <a:cubicBezTo>
                    <a:pt x="20960" y="48906"/>
                    <a:pt x="26041" y="50812"/>
                    <a:pt x="31122" y="50812"/>
                  </a:cubicBezTo>
                  <a:cubicBezTo>
                    <a:pt x="36838" y="50812"/>
                    <a:pt x="41920" y="48271"/>
                    <a:pt x="45095" y="45095"/>
                  </a:cubicBezTo>
                  <a:lnTo>
                    <a:pt x="45095" y="45095"/>
                  </a:lnTo>
                  <a:cubicBezTo>
                    <a:pt x="48906" y="41285"/>
                    <a:pt x="50812" y="36203"/>
                    <a:pt x="50812" y="31122"/>
                  </a:cubicBezTo>
                  <a:cubicBezTo>
                    <a:pt x="51447" y="25406"/>
                    <a:pt x="48906" y="20325"/>
                    <a:pt x="45095" y="17149"/>
                  </a:cubicBezTo>
                  <a:lnTo>
                    <a:pt x="45095" y="17149"/>
                  </a:lnTo>
                  <a:lnTo>
                    <a:pt x="45095" y="17149"/>
                  </a:lnTo>
                  <a:close/>
                </a:path>
              </a:pathLst>
            </a:custGeom>
            <a:grpFill/>
            <a:ln w="6350" cap="flat">
              <a:noFill/>
              <a:prstDash val="solid"/>
              <a:miter/>
            </a:ln>
          </p:spPr>
          <p:txBody>
            <a:bodyPr rtlCol="0" anchor="ctr"/>
            <a:lstStyle/>
            <a:p>
              <a:pPr algn="ctr"/>
              <a:endParaRPr lang="en-US"/>
            </a:p>
          </p:txBody>
        </p:sp>
        <p:sp>
          <p:nvSpPr>
            <p:cNvPr id="17" name="Freeform: Shape 16">
              <a:extLst>
                <a:ext uri="{FF2B5EF4-FFF2-40B4-BE49-F238E27FC236}">
                  <a16:creationId xmlns:a16="http://schemas.microsoft.com/office/drawing/2014/main" id="{192D64BB-F9B8-4996-B9E4-BBE33CF19A34}"/>
                </a:ext>
              </a:extLst>
            </p:cNvPr>
            <p:cNvSpPr/>
            <p:nvPr/>
          </p:nvSpPr>
          <p:spPr>
            <a:xfrm>
              <a:off x="4385231" y="4205308"/>
              <a:ext cx="3417091" cy="114326"/>
            </a:xfrm>
            <a:custGeom>
              <a:avLst/>
              <a:gdLst>
                <a:gd name="connsiteX0" fmla="*/ 3360563 w 3417091"/>
                <a:gd name="connsiteY0" fmla="*/ 113056 h 114326"/>
                <a:gd name="connsiteX1" fmla="*/ 62244 w 3417091"/>
                <a:gd name="connsiteY1" fmla="*/ 113056 h 114326"/>
                <a:gd name="connsiteX2" fmla="*/ 20324 w 3417091"/>
                <a:gd name="connsiteY2" fmla="*/ 95907 h 114326"/>
                <a:gd name="connsiteX3" fmla="*/ 20324 w 3417091"/>
                <a:gd name="connsiteY3" fmla="*/ 95907 h 114326"/>
                <a:gd name="connsiteX4" fmla="*/ 3176 w 3417091"/>
                <a:gd name="connsiteY4" fmla="*/ 53988 h 114326"/>
                <a:gd name="connsiteX5" fmla="*/ 3176 w 3417091"/>
                <a:gd name="connsiteY5" fmla="*/ 12068 h 114326"/>
                <a:gd name="connsiteX6" fmla="*/ 3176 w 3417091"/>
                <a:gd name="connsiteY6" fmla="*/ 3176 h 114326"/>
                <a:gd name="connsiteX7" fmla="*/ 12068 w 3417091"/>
                <a:gd name="connsiteY7" fmla="*/ 3176 h 114326"/>
                <a:gd name="connsiteX8" fmla="*/ 3410105 w 3417091"/>
                <a:gd name="connsiteY8" fmla="*/ 3176 h 114326"/>
                <a:gd name="connsiteX9" fmla="*/ 3418996 w 3417091"/>
                <a:gd name="connsiteY9" fmla="*/ 3176 h 114326"/>
                <a:gd name="connsiteX10" fmla="*/ 3418996 w 3417091"/>
                <a:gd name="connsiteY10" fmla="*/ 12068 h 114326"/>
                <a:gd name="connsiteX11" fmla="*/ 3418996 w 3417091"/>
                <a:gd name="connsiteY11" fmla="*/ 53988 h 114326"/>
                <a:gd name="connsiteX12" fmla="*/ 3401847 w 3417091"/>
                <a:gd name="connsiteY12" fmla="*/ 95907 h 114326"/>
                <a:gd name="connsiteX13" fmla="*/ 3401847 w 3417091"/>
                <a:gd name="connsiteY13" fmla="*/ 95907 h 114326"/>
                <a:gd name="connsiteX14" fmla="*/ 3360563 w 3417091"/>
                <a:gd name="connsiteY14" fmla="*/ 113056 h 114326"/>
                <a:gd name="connsiteX15" fmla="*/ 3360563 w 3417091"/>
                <a:gd name="connsiteY15" fmla="*/ 113056 h 114326"/>
                <a:gd name="connsiteX16" fmla="*/ 62244 w 3417091"/>
                <a:gd name="connsiteY16" fmla="*/ 94637 h 114326"/>
                <a:gd name="connsiteX17" fmla="*/ 3360563 w 3417091"/>
                <a:gd name="connsiteY17" fmla="*/ 94637 h 114326"/>
                <a:gd name="connsiteX18" fmla="*/ 3389145 w 3417091"/>
                <a:gd name="connsiteY18" fmla="*/ 82569 h 114326"/>
                <a:gd name="connsiteX19" fmla="*/ 3389145 w 3417091"/>
                <a:gd name="connsiteY19" fmla="*/ 82569 h 114326"/>
                <a:gd name="connsiteX20" fmla="*/ 3401212 w 3417091"/>
                <a:gd name="connsiteY20" fmla="*/ 53988 h 114326"/>
                <a:gd name="connsiteX21" fmla="*/ 3401212 w 3417091"/>
                <a:gd name="connsiteY21" fmla="*/ 21595 h 114326"/>
                <a:gd name="connsiteX22" fmla="*/ 21595 w 3417091"/>
                <a:gd name="connsiteY22" fmla="*/ 21595 h 114326"/>
                <a:gd name="connsiteX23" fmla="*/ 21595 w 3417091"/>
                <a:gd name="connsiteY23" fmla="*/ 53988 h 114326"/>
                <a:gd name="connsiteX24" fmla="*/ 33663 w 3417091"/>
                <a:gd name="connsiteY24" fmla="*/ 82569 h 114326"/>
                <a:gd name="connsiteX25" fmla="*/ 33663 w 3417091"/>
                <a:gd name="connsiteY25" fmla="*/ 82569 h 114326"/>
                <a:gd name="connsiteX26" fmla="*/ 62244 w 3417091"/>
                <a:gd name="connsiteY26" fmla="*/ 94637 h 114326"/>
                <a:gd name="connsiteX27" fmla="*/ 62244 w 3417091"/>
                <a:gd name="connsiteY27" fmla="*/ 94637 h 11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17091" h="114326">
                  <a:moveTo>
                    <a:pt x="3360563" y="113056"/>
                  </a:moveTo>
                  <a:lnTo>
                    <a:pt x="62244" y="113056"/>
                  </a:lnTo>
                  <a:cubicBezTo>
                    <a:pt x="45730" y="113056"/>
                    <a:pt x="31122" y="106705"/>
                    <a:pt x="20324" y="95907"/>
                  </a:cubicBezTo>
                  <a:lnTo>
                    <a:pt x="20324" y="95907"/>
                  </a:lnTo>
                  <a:cubicBezTo>
                    <a:pt x="9527" y="85110"/>
                    <a:pt x="3176" y="70502"/>
                    <a:pt x="3176" y="53988"/>
                  </a:cubicBezTo>
                  <a:lnTo>
                    <a:pt x="3176" y="12068"/>
                  </a:lnTo>
                  <a:lnTo>
                    <a:pt x="3176" y="3176"/>
                  </a:lnTo>
                  <a:lnTo>
                    <a:pt x="12068" y="3176"/>
                  </a:lnTo>
                  <a:lnTo>
                    <a:pt x="3410105" y="3176"/>
                  </a:lnTo>
                  <a:lnTo>
                    <a:pt x="3418996" y="3176"/>
                  </a:lnTo>
                  <a:lnTo>
                    <a:pt x="3418996" y="12068"/>
                  </a:lnTo>
                  <a:lnTo>
                    <a:pt x="3418996" y="53988"/>
                  </a:lnTo>
                  <a:cubicBezTo>
                    <a:pt x="3418996" y="70502"/>
                    <a:pt x="3412645" y="85110"/>
                    <a:pt x="3401847" y="95907"/>
                  </a:cubicBezTo>
                  <a:lnTo>
                    <a:pt x="3401847" y="95907"/>
                  </a:lnTo>
                  <a:cubicBezTo>
                    <a:pt x="3391685" y="106070"/>
                    <a:pt x="3377077" y="113056"/>
                    <a:pt x="3360563" y="113056"/>
                  </a:cubicBezTo>
                  <a:lnTo>
                    <a:pt x="3360563" y="113056"/>
                  </a:lnTo>
                  <a:close/>
                  <a:moveTo>
                    <a:pt x="62244" y="94637"/>
                  </a:moveTo>
                  <a:lnTo>
                    <a:pt x="3360563" y="94637"/>
                  </a:lnTo>
                  <a:cubicBezTo>
                    <a:pt x="3371996" y="94637"/>
                    <a:pt x="3382158" y="90191"/>
                    <a:pt x="3389145" y="82569"/>
                  </a:cubicBezTo>
                  <a:lnTo>
                    <a:pt x="3389145" y="82569"/>
                  </a:lnTo>
                  <a:cubicBezTo>
                    <a:pt x="3396766" y="74948"/>
                    <a:pt x="3401212" y="64785"/>
                    <a:pt x="3401212" y="53988"/>
                  </a:cubicBezTo>
                  <a:lnTo>
                    <a:pt x="3401212" y="21595"/>
                  </a:lnTo>
                  <a:lnTo>
                    <a:pt x="21595" y="21595"/>
                  </a:lnTo>
                  <a:lnTo>
                    <a:pt x="21595" y="53988"/>
                  </a:lnTo>
                  <a:cubicBezTo>
                    <a:pt x="21595" y="65420"/>
                    <a:pt x="26041" y="75583"/>
                    <a:pt x="33663" y="82569"/>
                  </a:cubicBezTo>
                  <a:lnTo>
                    <a:pt x="33663" y="82569"/>
                  </a:lnTo>
                  <a:cubicBezTo>
                    <a:pt x="40649" y="90191"/>
                    <a:pt x="50812" y="94637"/>
                    <a:pt x="62244" y="94637"/>
                  </a:cubicBezTo>
                  <a:lnTo>
                    <a:pt x="62244" y="94637"/>
                  </a:lnTo>
                  <a:close/>
                </a:path>
              </a:pathLst>
            </a:custGeom>
            <a:grpFill/>
            <a:ln w="6350" cap="flat">
              <a:noFill/>
              <a:prstDash val="solid"/>
              <a:miter/>
            </a:ln>
          </p:spPr>
          <p:txBody>
            <a:bodyPr rtlCol="0" anchor="ctr"/>
            <a:lstStyle/>
            <a:p>
              <a:pPr algn="ctr"/>
              <a:endParaRPr lang="en-US"/>
            </a:p>
          </p:txBody>
        </p:sp>
        <p:sp>
          <p:nvSpPr>
            <p:cNvPr id="18" name="Freeform: Shape 17">
              <a:extLst>
                <a:ext uri="{FF2B5EF4-FFF2-40B4-BE49-F238E27FC236}">
                  <a16:creationId xmlns:a16="http://schemas.microsoft.com/office/drawing/2014/main" id="{D6761283-9B47-4428-AE7B-554CE70CA193}"/>
                </a:ext>
              </a:extLst>
            </p:cNvPr>
            <p:cNvSpPr/>
            <p:nvPr/>
          </p:nvSpPr>
          <p:spPr>
            <a:xfrm>
              <a:off x="4439219" y="4296770"/>
              <a:ext cx="3309116" cy="57163"/>
            </a:xfrm>
            <a:custGeom>
              <a:avLst/>
              <a:gdLst>
                <a:gd name="connsiteX0" fmla="*/ 3266561 w 3309116"/>
                <a:gd name="connsiteY0" fmla="*/ 57163 h 57163"/>
                <a:gd name="connsiteX1" fmla="*/ 48271 w 3309116"/>
                <a:gd name="connsiteY1" fmla="*/ 57163 h 57163"/>
                <a:gd name="connsiteX2" fmla="*/ 16514 w 3309116"/>
                <a:gd name="connsiteY2" fmla="*/ 43825 h 57163"/>
                <a:gd name="connsiteX3" fmla="*/ 16514 w 3309116"/>
                <a:gd name="connsiteY3" fmla="*/ 43825 h 57163"/>
                <a:gd name="connsiteX4" fmla="*/ 3176 w 3309116"/>
                <a:gd name="connsiteY4" fmla="*/ 12068 h 57163"/>
                <a:gd name="connsiteX5" fmla="*/ 3176 w 3309116"/>
                <a:gd name="connsiteY5" fmla="*/ 3176 h 57163"/>
                <a:gd name="connsiteX6" fmla="*/ 12068 w 3309116"/>
                <a:gd name="connsiteY6" fmla="*/ 3176 h 57163"/>
                <a:gd name="connsiteX7" fmla="*/ 3300859 w 3309116"/>
                <a:gd name="connsiteY7" fmla="*/ 3176 h 57163"/>
                <a:gd name="connsiteX8" fmla="*/ 3309751 w 3309116"/>
                <a:gd name="connsiteY8" fmla="*/ 3176 h 57163"/>
                <a:gd name="connsiteX9" fmla="*/ 3309751 w 3309116"/>
                <a:gd name="connsiteY9" fmla="*/ 12068 h 57163"/>
                <a:gd name="connsiteX10" fmla="*/ 3296413 w 3309116"/>
                <a:gd name="connsiteY10" fmla="*/ 43825 h 57163"/>
                <a:gd name="connsiteX11" fmla="*/ 3296413 w 3309116"/>
                <a:gd name="connsiteY11" fmla="*/ 43825 h 57163"/>
                <a:gd name="connsiteX12" fmla="*/ 3266561 w 3309116"/>
                <a:gd name="connsiteY12" fmla="*/ 57163 h 57163"/>
                <a:gd name="connsiteX13" fmla="*/ 3266561 w 3309116"/>
                <a:gd name="connsiteY13" fmla="*/ 57163 h 57163"/>
                <a:gd name="connsiteX14" fmla="*/ 48271 w 3309116"/>
                <a:gd name="connsiteY14" fmla="*/ 38744 h 57163"/>
                <a:gd name="connsiteX15" fmla="*/ 3266561 w 3309116"/>
                <a:gd name="connsiteY15" fmla="*/ 38744 h 57163"/>
                <a:gd name="connsiteX16" fmla="*/ 3284980 w 3309116"/>
                <a:gd name="connsiteY16" fmla="*/ 31122 h 57163"/>
                <a:gd name="connsiteX17" fmla="*/ 3284980 w 3309116"/>
                <a:gd name="connsiteY17" fmla="*/ 31122 h 57163"/>
                <a:gd name="connsiteX18" fmla="*/ 3291332 w 3309116"/>
                <a:gd name="connsiteY18" fmla="*/ 21595 h 57163"/>
                <a:gd name="connsiteX19" fmla="*/ 23500 w 3309116"/>
                <a:gd name="connsiteY19" fmla="*/ 21595 h 57163"/>
                <a:gd name="connsiteX20" fmla="*/ 29852 w 3309116"/>
                <a:gd name="connsiteY20" fmla="*/ 31122 h 57163"/>
                <a:gd name="connsiteX21" fmla="*/ 29852 w 3309116"/>
                <a:gd name="connsiteY21" fmla="*/ 31122 h 57163"/>
                <a:gd name="connsiteX22" fmla="*/ 48271 w 3309116"/>
                <a:gd name="connsiteY22" fmla="*/ 38744 h 57163"/>
                <a:gd name="connsiteX23" fmla="*/ 48271 w 3309116"/>
                <a:gd name="connsiteY23" fmla="*/ 38744 h 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9116" h="57163">
                  <a:moveTo>
                    <a:pt x="3266561" y="57163"/>
                  </a:moveTo>
                  <a:lnTo>
                    <a:pt x="48271" y="57163"/>
                  </a:lnTo>
                  <a:cubicBezTo>
                    <a:pt x="36203" y="57163"/>
                    <a:pt x="24771" y="52082"/>
                    <a:pt x="16514" y="43825"/>
                  </a:cubicBezTo>
                  <a:lnTo>
                    <a:pt x="16514" y="43825"/>
                  </a:lnTo>
                  <a:cubicBezTo>
                    <a:pt x="8257" y="35568"/>
                    <a:pt x="3176" y="24771"/>
                    <a:pt x="3176" y="12068"/>
                  </a:cubicBezTo>
                  <a:lnTo>
                    <a:pt x="3176" y="3176"/>
                  </a:lnTo>
                  <a:lnTo>
                    <a:pt x="12068" y="3176"/>
                  </a:lnTo>
                  <a:lnTo>
                    <a:pt x="3300859" y="3176"/>
                  </a:lnTo>
                  <a:lnTo>
                    <a:pt x="3309751" y="3176"/>
                  </a:lnTo>
                  <a:lnTo>
                    <a:pt x="3309751" y="12068"/>
                  </a:lnTo>
                  <a:cubicBezTo>
                    <a:pt x="3309751" y="24136"/>
                    <a:pt x="3304670" y="35568"/>
                    <a:pt x="3296413" y="43825"/>
                  </a:cubicBezTo>
                  <a:lnTo>
                    <a:pt x="3296413" y="43825"/>
                  </a:lnTo>
                  <a:cubicBezTo>
                    <a:pt x="3289427" y="52082"/>
                    <a:pt x="3278629" y="57163"/>
                    <a:pt x="3266561" y="57163"/>
                  </a:cubicBezTo>
                  <a:lnTo>
                    <a:pt x="3266561" y="57163"/>
                  </a:lnTo>
                  <a:close/>
                  <a:moveTo>
                    <a:pt x="48271" y="38744"/>
                  </a:moveTo>
                  <a:lnTo>
                    <a:pt x="3266561" y="38744"/>
                  </a:lnTo>
                  <a:cubicBezTo>
                    <a:pt x="3273548" y="38744"/>
                    <a:pt x="3280535" y="35568"/>
                    <a:pt x="3284980" y="31122"/>
                  </a:cubicBezTo>
                  <a:lnTo>
                    <a:pt x="3284980" y="31122"/>
                  </a:lnTo>
                  <a:cubicBezTo>
                    <a:pt x="3287521" y="28582"/>
                    <a:pt x="3289427" y="25406"/>
                    <a:pt x="3291332" y="21595"/>
                  </a:cubicBezTo>
                  <a:lnTo>
                    <a:pt x="23500" y="21595"/>
                  </a:lnTo>
                  <a:cubicBezTo>
                    <a:pt x="24771" y="25406"/>
                    <a:pt x="26676" y="28582"/>
                    <a:pt x="29852" y="31122"/>
                  </a:cubicBezTo>
                  <a:lnTo>
                    <a:pt x="29852" y="31122"/>
                  </a:lnTo>
                  <a:cubicBezTo>
                    <a:pt x="34298" y="35568"/>
                    <a:pt x="41285" y="38744"/>
                    <a:pt x="48271" y="38744"/>
                  </a:cubicBezTo>
                  <a:lnTo>
                    <a:pt x="48271" y="38744"/>
                  </a:lnTo>
                  <a:close/>
                </a:path>
              </a:pathLst>
            </a:custGeom>
            <a:grpFill/>
            <a:ln w="6350" cap="flat">
              <a:noFill/>
              <a:prstDash val="solid"/>
              <a:miter/>
            </a:ln>
          </p:spPr>
          <p:txBody>
            <a:bodyPr rtlCol="0" anchor="ctr"/>
            <a:lstStyle/>
            <a:p>
              <a:pPr algn="ctr"/>
              <a:endParaRPr lang="en-US"/>
            </a:p>
          </p:txBody>
        </p:sp>
        <p:sp>
          <p:nvSpPr>
            <p:cNvPr id="19" name="Freeform: Shape 18">
              <a:extLst>
                <a:ext uri="{FF2B5EF4-FFF2-40B4-BE49-F238E27FC236}">
                  <a16:creationId xmlns:a16="http://schemas.microsoft.com/office/drawing/2014/main" id="{A0384124-F63F-49B3-9399-3A0DFCC03DFF}"/>
                </a:ext>
              </a:extLst>
            </p:cNvPr>
            <p:cNvSpPr/>
            <p:nvPr/>
          </p:nvSpPr>
          <p:spPr>
            <a:xfrm>
              <a:off x="7540006" y="4238971"/>
              <a:ext cx="203247" cy="44460"/>
            </a:xfrm>
            <a:custGeom>
              <a:avLst/>
              <a:gdLst>
                <a:gd name="connsiteX0" fmla="*/ 184193 w 203247"/>
                <a:gd name="connsiteY0" fmla="*/ 11433 h 44460"/>
                <a:gd name="connsiteX1" fmla="*/ 24136 w 203247"/>
                <a:gd name="connsiteY1" fmla="*/ 11433 h 44460"/>
                <a:gd name="connsiteX2" fmla="*/ 15244 w 203247"/>
                <a:gd name="connsiteY2" fmla="*/ 15243 h 44460"/>
                <a:gd name="connsiteX3" fmla="*/ 11433 w 203247"/>
                <a:gd name="connsiteY3" fmla="*/ 24136 h 44460"/>
                <a:gd name="connsiteX4" fmla="*/ 15244 w 203247"/>
                <a:gd name="connsiteY4" fmla="*/ 33027 h 44460"/>
                <a:gd name="connsiteX5" fmla="*/ 24136 w 203247"/>
                <a:gd name="connsiteY5" fmla="*/ 36838 h 44460"/>
                <a:gd name="connsiteX6" fmla="*/ 184193 w 203247"/>
                <a:gd name="connsiteY6" fmla="*/ 36838 h 44460"/>
                <a:gd name="connsiteX7" fmla="*/ 193085 w 203247"/>
                <a:gd name="connsiteY7" fmla="*/ 33027 h 44460"/>
                <a:gd name="connsiteX8" fmla="*/ 196896 w 203247"/>
                <a:gd name="connsiteY8" fmla="*/ 24136 h 44460"/>
                <a:gd name="connsiteX9" fmla="*/ 193085 w 203247"/>
                <a:gd name="connsiteY9" fmla="*/ 15243 h 44460"/>
                <a:gd name="connsiteX10" fmla="*/ 184193 w 203247"/>
                <a:gd name="connsiteY10" fmla="*/ 11433 h 44460"/>
                <a:gd name="connsiteX11" fmla="*/ 184193 w 203247"/>
                <a:gd name="connsiteY11" fmla="*/ 11433 h 44460"/>
                <a:gd name="connsiteX12" fmla="*/ 24136 w 203247"/>
                <a:gd name="connsiteY12" fmla="*/ 3176 h 44460"/>
                <a:gd name="connsiteX13" fmla="*/ 184193 w 203247"/>
                <a:gd name="connsiteY13" fmla="*/ 3176 h 44460"/>
                <a:gd name="connsiteX14" fmla="*/ 198801 w 203247"/>
                <a:gd name="connsiteY14" fmla="*/ 9527 h 44460"/>
                <a:gd name="connsiteX15" fmla="*/ 205153 w 203247"/>
                <a:gd name="connsiteY15" fmla="*/ 24136 h 44460"/>
                <a:gd name="connsiteX16" fmla="*/ 198801 w 203247"/>
                <a:gd name="connsiteY16" fmla="*/ 38744 h 44460"/>
                <a:gd name="connsiteX17" fmla="*/ 184193 w 203247"/>
                <a:gd name="connsiteY17" fmla="*/ 45095 h 44460"/>
                <a:gd name="connsiteX18" fmla="*/ 24136 w 203247"/>
                <a:gd name="connsiteY18" fmla="*/ 45095 h 44460"/>
                <a:gd name="connsiteX19" fmla="*/ 9527 w 203247"/>
                <a:gd name="connsiteY19" fmla="*/ 38744 h 44460"/>
                <a:gd name="connsiteX20" fmla="*/ 3176 w 203247"/>
                <a:gd name="connsiteY20" fmla="*/ 24136 h 44460"/>
                <a:gd name="connsiteX21" fmla="*/ 9527 w 203247"/>
                <a:gd name="connsiteY21" fmla="*/ 9527 h 44460"/>
                <a:gd name="connsiteX22" fmla="*/ 24136 w 203247"/>
                <a:gd name="connsiteY22" fmla="*/ 3176 h 44460"/>
                <a:gd name="connsiteX23" fmla="*/ 24136 w 203247"/>
                <a:gd name="connsiteY23" fmla="*/ 3176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247" h="44460">
                  <a:moveTo>
                    <a:pt x="184193" y="11433"/>
                  </a:moveTo>
                  <a:lnTo>
                    <a:pt x="24136" y="11433"/>
                  </a:lnTo>
                  <a:cubicBezTo>
                    <a:pt x="20325" y="11433"/>
                    <a:pt x="17149" y="12703"/>
                    <a:pt x="15244" y="15243"/>
                  </a:cubicBezTo>
                  <a:cubicBezTo>
                    <a:pt x="12703" y="17784"/>
                    <a:pt x="11433" y="20960"/>
                    <a:pt x="11433" y="24136"/>
                  </a:cubicBezTo>
                  <a:cubicBezTo>
                    <a:pt x="11433" y="27946"/>
                    <a:pt x="12703" y="31122"/>
                    <a:pt x="15244" y="33027"/>
                  </a:cubicBezTo>
                  <a:cubicBezTo>
                    <a:pt x="17784" y="35568"/>
                    <a:pt x="20960" y="36838"/>
                    <a:pt x="24136" y="36838"/>
                  </a:cubicBezTo>
                  <a:lnTo>
                    <a:pt x="184193" y="36838"/>
                  </a:lnTo>
                  <a:cubicBezTo>
                    <a:pt x="188003" y="36838"/>
                    <a:pt x="191179" y="35568"/>
                    <a:pt x="193085" y="33027"/>
                  </a:cubicBezTo>
                  <a:cubicBezTo>
                    <a:pt x="195626" y="30487"/>
                    <a:pt x="196896" y="27311"/>
                    <a:pt x="196896" y="24136"/>
                  </a:cubicBezTo>
                  <a:cubicBezTo>
                    <a:pt x="196896" y="20324"/>
                    <a:pt x="195626" y="17149"/>
                    <a:pt x="193085" y="15243"/>
                  </a:cubicBezTo>
                  <a:cubicBezTo>
                    <a:pt x="190544" y="12703"/>
                    <a:pt x="187368" y="11433"/>
                    <a:pt x="184193" y="11433"/>
                  </a:cubicBezTo>
                  <a:lnTo>
                    <a:pt x="184193" y="11433"/>
                  </a:lnTo>
                  <a:close/>
                  <a:moveTo>
                    <a:pt x="24136" y="3176"/>
                  </a:moveTo>
                  <a:lnTo>
                    <a:pt x="184193" y="3176"/>
                  </a:lnTo>
                  <a:cubicBezTo>
                    <a:pt x="189909" y="3176"/>
                    <a:pt x="194991" y="5716"/>
                    <a:pt x="198801" y="9527"/>
                  </a:cubicBezTo>
                  <a:cubicBezTo>
                    <a:pt x="202612" y="13338"/>
                    <a:pt x="205153" y="18419"/>
                    <a:pt x="205153" y="24136"/>
                  </a:cubicBezTo>
                  <a:cubicBezTo>
                    <a:pt x="205153" y="29852"/>
                    <a:pt x="202612" y="34933"/>
                    <a:pt x="198801" y="38744"/>
                  </a:cubicBezTo>
                  <a:cubicBezTo>
                    <a:pt x="194991" y="42555"/>
                    <a:pt x="189909" y="45095"/>
                    <a:pt x="184193" y="45095"/>
                  </a:cubicBezTo>
                  <a:lnTo>
                    <a:pt x="24136" y="45095"/>
                  </a:lnTo>
                  <a:cubicBezTo>
                    <a:pt x="18419" y="45095"/>
                    <a:pt x="13338" y="42555"/>
                    <a:pt x="9527" y="38744"/>
                  </a:cubicBezTo>
                  <a:cubicBezTo>
                    <a:pt x="5716" y="34933"/>
                    <a:pt x="3176" y="29852"/>
                    <a:pt x="3176" y="24136"/>
                  </a:cubicBezTo>
                  <a:cubicBezTo>
                    <a:pt x="3176" y="18419"/>
                    <a:pt x="5716" y="13338"/>
                    <a:pt x="9527" y="9527"/>
                  </a:cubicBezTo>
                  <a:cubicBezTo>
                    <a:pt x="12703" y="5716"/>
                    <a:pt x="17784" y="3176"/>
                    <a:pt x="24136" y="3176"/>
                  </a:cubicBezTo>
                  <a:lnTo>
                    <a:pt x="24136" y="3176"/>
                  </a:lnTo>
                  <a:close/>
                </a:path>
              </a:pathLst>
            </a:custGeom>
            <a:grpFill/>
            <a:ln w="6350" cap="flat">
              <a:noFill/>
              <a:prstDash val="solid"/>
              <a:miter/>
            </a:ln>
          </p:spPr>
          <p:txBody>
            <a:bodyPr rtlCol="0" anchor="ctr"/>
            <a:lstStyle/>
            <a:p>
              <a:pPr algn="ctr"/>
              <a:endParaRPr lang="en-US"/>
            </a:p>
          </p:txBody>
        </p:sp>
      </p:grpSp>
      <p:grpSp>
        <p:nvGrpSpPr>
          <p:cNvPr id="20" name="Group 19">
            <a:extLst>
              <a:ext uri="{FF2B5EF4-FFF2-40B4-BE49-F238E27FC236}">
                <a16:creationId xmlns:a16="http://schemas.microsoft.com/office/drawing/2014/main" id="{0103E30A-459B-43DE-B4AF-E3D378C50B92}"/>
              </a:ext>
            </a:extLst>
          </p:cNvPr>
          <p:cNvGrpSpPr/>
          <p:nvPr userDrawn="1"/>
        </p:nvGrpSpPr>
        <p:grpSpPr>
          <a:xfrm>
            <a:off x="8830479" y="2640234"/>
            <a:ext cx="1465639" cy="2121894"/>
            <a:chOff x="8290071" y="3053859"/>
            <a:chExt cx="1276646" cy="1848278"/>
          </a:xfrm>
          <a:solidFill>
            <a:schemeClr val="bg1"/>
          </a:solidFill>
        </p:grpSpPr>
        <p:sp>
          <p:nvSpPr>
            <p:cNvPr id="21" name="Freeform: Shape 20">
              <a:extLst>
                <a:ext uri="{FF2B5EF4-FFF2-40B4-BE49-F238E27FC236}">
                  <a16:creationId xmlns:a16="http://schemas.microsoft.com/office/drawing/2014/main" id="{91A1AF04-6D80-421D-8F2D-9DA0DF33C790}"/>
                </a:ext>
              </a:extLst>
            </p:cNvPr>
            <p:cNvSpPr/>
            <p:nvPr/>
          </p:nvSpPr>
          <p:spPr>
            <a:xfrm>
              <a:off x="8290071" y="3053859"/>
              <a:ext cx="1276646" cy="1848278"/>
            </a:xfrm>
            <a:custGeom>
              <a:avLst/>
              <a:gdLst>
                <a:gd name="connsiteX0" fmla="*/ 1203604 w 1276645"/>
                <a:gd name="connsiteY0" fmla="*/ 21595 h 1848277"/>
                <a:gd name="connsiteX1" fmla="*/ 78758 w 1276645"/>
                <a:gd name="connsiteY1" fmla="*/ 21595 h 1848277"/>
                <a:gd name="connsiteX2" fmla="*/ 38744 w 1276645"/>
                <a:gd name="connsiteY2" fmla="*/ 38109 h 1848277"/>
                <a:gd name="connsiteX3" fmla="*/ 22230 w 1276645"/>
                <a:gd name="connsiteY3" fmla="*/ 78123 h 1848277"/>
                <a:gd name="connsiteX4" fmla="*/ 22230 w 1276645"/>
                <a:gd name="connsiteY4" fmla="*/ 1774601 h 1848277"/>
                <a:gd name="connsiteX5" fmla="*/ 38744 w 1276645"/>
                <a:gd name="connsiteY5" fmla="*/ 1814615 h 1848277"/>
                <a:gd name="connsiteX6" fmla="*/ 38744 w 1276645"/>
                <a:gd name="connsiteY6" fmla="*/ 1814615 h 1848277"/>
                <a:gd name="connsiteX7" fmla="*/ 78758 w 1276645"/>
                <a:gd name="connsiteY7" fmla="*/ 1831129 h 1848277"/>
                <a:gd name="connsiteX8" fmla="*/ 1203604 w 1276645"/>
                <a:gd name="connsiteY8" fmla="*/ 1831129 h 1848277"/>
                <a:gd name="connsiteX9" fmla="*/ 1244253 w 1276645"/>
                <a:gd name="connsiteY9" fmla="*/ 1814615 h 1848277"/>
                <a:gd name="connsiteX10" fmla="*/ 1244253 w 1276645"/>
                <a:gd name="connsiteY10" fmla="*/ 1814615 h 1848277"/>
                <a:gd name="connsiteX11" fmla="*/ 1260767 w 1276645"/>
                <a:gd name="connsiteY11" fmla="*/ 1774601 h 1848277"/>
                <a:gd name="connsiteX12" fmla="*/ 1260767 w 1276645"/>
                <a:gd name="connsiteY12" fmla="*/ 78758 h 1848277"/>
                <a:gd name="connsiteX13" fmla="*/ 1244253 w 1276645"/>
                <a:gd name="connsiteY13" fmla="*/ 38744 h 1848277"/>
                <a:gd name="connsiteX14" fmla="*/ 1203604 w 1276645"/>
                <a:gd name="connsiteY14" fmla="*/ 21595 h 1848277"/>
                <a:gd name="connsiteX15" fmla="*/ 1203604 w 1276645"/>
                <a:gd name="connsiteY15" fmla="*/ 21595 h 1848277"/>
                <a:gd name="connsiteX16" fmla="*/ 78758 w 1276645"/>
                <a:gd name="connsiteY16" fmla="*/ 3176 h 1848277"/>
                <a:gd name="connsiteX17" fmla="*/ 1203604 w 1276645"/>
                <a:gd name="connsiteY17" fmla="*/ 3176 h 1848277"/>
                <a:gd name="connsiteX18" fmla="*/ 1256956 w 1276645"/>
                <a:gd name="connsiteY18" fmla="*/ 25406 h 1848277"/>
                <a:gd name="connsiteX19" fmla="*/ 1279186 w 1276645"/>
                <a:gd name="connsiteY19" fmla="*/ 78758 h 1848277"/>
                <a:gd name="connsiteX20" fmla="*/ 1279186 w 1276645"/>
                <a:gd name="connsiteY20" fmla="*/ 1775236 h 1848277"/>
                <a:gd name="connsiteX21" fmla="*/ 1256956 w 1276645"/>
                <a:gd name="connsiteY21" fmla="*/ 1828589 h 1848277"/>
                <a:gd name="connsiteX22" fmla="*/ 1256956 w 1276645"/>
                <a:gd name="connsiteY22" fmla="*/ 1828589 h 1848277"/>
                <a:gd name="connsiteX23" fmla="*/ 1203604 w 1276645"/>
                <a:gd name="connsiteY23" fmla="*/ 1850819 h 1848277"/>
                <a:gd name="connsiteX24" fmla="*/ 78758 w 1276645"/>
                <a:gd name="connsiteY24" fmla="*/ 1850819 h 1848277"/>
                <a:gd name="connsiteX25" fmla="*/ 25406 w 1276645"/>
                <a:gd name="connsiteY25" fmla="*/ 1828589 h 1848277"/>
                <a:gd name="connsiteX26" fmla="*/ 25406 w 1276645"/>
                <a:gd name="connsiteY26" fmla="*/ 1828589 h 1848277"/>
                <a:gd name="connsiteX27" fmla="*/ 3176 w 1276645"/>
                <a:gd name="connsiteY27" fmla="*/ 1775236 h 1848277"/>
                <a:gd name="connsiteX28" fmla="*/ 3176 w 1276645"/>
                <a:gd name="connsiteY28" fmla="*/ 78758 h 1848277"/>
                <a:gd name="connsiteX29" fmla="*/ 25406 w 1276645"/>
                <a:gd name="connsiteY29" fmla="*/ 25406 h 1848277"/>
                <a:gd name="connsiteX30" fmla="*/ 78758 w 1276645"/>
                <a:gd name="connsiteY30" fmla="*/ 3176 h 1848277"/>
                <a:gd name="connsiteX31" fmla="*/ 78758 w 1276645"/>
                <a:gd name="connsiteY31" fmla="*/ 3176 h 184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76645" h="1848277">
                  <a:moveTo>
                    <a:pt x="1203604" y="21595"/>
                  </a:moveTo>
                  <a:lnTo>
                    <a:pt x="78758" y="21595"/>
                  </a:lnTo>
                  <a:cubicBezTo>
                    <a:pt x="62880" y="21595"/>
                    <a:pt x="48906" y="27947"/>
                    <a:pt x="38744" y="38109"/>
                  </a:cubicBezTo>
                  <a:cubicBezTo>
                    <a:pt x="28582" y="48271"/>
                    <a:pt x="22230" y="62880"/>
                    <a:pt x="22230" y="78123"/>
                  </a:cubicBezTo>
                  <a:lnTo>
                    <a:pt x="22230" y="1774601"/>
                  </a:lnTo>
                  <a:cubicBezTo>
                    <a:pt x="22230" y="1790480"/>
                    <a:pt x="28582" y="1804453"/>
                    <a:pt x="38744" y="1814615"/>
                  </a:cubicBezTo>
                  <a:lnTo>
                    <a:pt x="38744" y="1814615"/>
                  </a:lnTo>
                  <a:cubicBezTo>
                    <a:pt x="48906" y="1824777"/>
                    <a:pt x="63515" y="1831129"/>
                    <a:pt x="78758" y="1831129"/>
                  </a:cubicBezTo>
                  <a:lnTo>
                    <a:pt x="1203604" y="1831129"/>
                  </a:lnTo>
                  <a:cubicBezTo>
                    <a:pt x="1219482" y="1831129"/>
                    <a:pt x="1233456" y="1824777"/>
                    <a:pt x="1244253" y="1814615"/>
                  </a:cubicBezTo>
                  <a:lnTo>
                    <a:pt x="1244253" y="1814615"/>
                  </a:lnTo>
                  <a:cubicBezTo>
                    <a:pt x="1254415" y="1804453"/>
                    <a:pt x="1260767" y="1789844"/>
                    <a:pt x="1260767" y="1774601"/>
                  </a:cubicBezTo>
                  <a:lnTo>
                    <a:pt x="1260767" y="78758"/>
                  </a:lnTo>
                  <a:cubicBezTo>
                    <a:pt x="1260767" y="62880"/>
                    <a:pt x="1254415" y="48906"/>
                    <a:pt x="1244253" y="38744"/>
                  </a:cubicBezTo>
                  <a:cubicBezTo>
                    <a:pt x="1233456" y="27947"/>
                    <a:pt x="1219482" y="21595"/>
                    <a:pt x="1203604" y="21595"/>
                  </a:cubicBezTo>
                  <a:lnTo>
                    <a:pt x="1203604" y="21595"/>
                  </a:lnTo>
                  <a:close/>
                  <a:moveTo>
                    <a:pt x="78758" y="3176"/>
                  </a:moveTo>
                  <a:lnTo>
                    <a:pt x="1203604" y="3176"/>
                  </a:lnTo>
                  <a:cubicBezTo>
                    <a:pt x="1224564" y="3176"/>
                    <a:pt x="1242983" y="11433"/>
                    <a:pt x="1256956" y="25406"/>
                  </a:cubicBezTo>
                  <a:cubicBezTo>
                    <a:pt x="1270294" y="38744"/>
                    <a:pt x="1279186" y="57798"/>
                    <a:pt x="1279186" y="78758"/>
                  </a:cubicBezTo>
                  <a:lnTo>
                    <a:pt x="1279186" y="1775236"/>
                  </a:lnTo>
                  <a:cubicBezTo>
                    <a:pt x="1279186" y="1796196"/>
                    <a:pt x="1270929" y="1814615"/>
                    <a:pt x="1256956" y="1828589"/>
                  </a:cubicBezTo>
                  <a:lnTo>
                    <a:pt x="1256956" y="1828589"/>
                  </a:lnTo>
                  <a:cubicBezTo>
                    <a:pt x="1243618" y="1841926"/>
                    <a:pt x="1224564" y="1850819"/>
                    <a:pt x="1203604" y="1850819"/>
                  </a:cubicBezTo>
                  <a:lnTo>
                    <a:pt x="78758" y="1850819"/>
                  </a:lnTo>
                  <a:cubicBezTo>
                    <a:pt x="57799" y="1850819"/>
                    <a:pt x="39379" y="1842562"/>
                    <a:pt x="25406" y="1828589"/>
                  </a:cubicBezTo>
                  <a:lnTo>
                    <a:pt x="25406" y="1828589"/>
                  </a:lnTo>
                  <a:cubicBezTo>
                    <a:pt x="12068" y="1815250"/>
                    <a:pt x="3176" y="1796196"/>
                    <a:pt x="3176" y="1775236"/>
                  </a:cubicBezTo>
                  <a:lnTo>
                    <a:pt x="3176" y="78758"/>
                  </a:lnTo>
                  <a:cubicBezTo>
                    <a:pt x="3176" y="57798"/>
                    <a:pt x="11433" y="39379"/>
                    <a:pt x="25406" y="25406"/>
                  </a:cubicBezTo>
                  <a:cubicBezTo>
                    <a:pt x="39379" y="11433"/>
                    <a:pt x="57799" y="3176"/>
                    <a:pt x="78758" y="3176"/>
                  </a:cubicBezTo>
                  <a:lnTo>
                    <a:pt x="78758" y="3176"/>
                  </a:lnTo>
                  <a:close/>
                </a:path>
              </a:pathLst>
            </a:custGeom>
            <a:grpFill/>
            <a:ln w="6350" cap="flat">
              <a:noFill/>
              <a:prstDash val="solid"/>
              <a:miter/>
            </a:ln>
          </p:spPr>
          <p:txBody>
            <a:bodyPr rtlCol="0" anchor="ctr"/>
            <a:lstStyle/>
            <a:p>
              <a:pPr algn="ctr"/>
              <a:endParaRPr lang="en-US"/>
            </a:p>
          </p:txBody>
        </p:sp>
        <p:sp>
          <p:nvSpPr>
            <p:cNvPr id="22" name="Freeform: Shape 21">
              <a:extLst>
                <a:ext uri="{FF2B5EF4-FFF2-40B4-BE49-F238E27FC236}">
                  <a16:creationId xmlns:a16="http://schemas.microsoft.com/office/drawing/2014/main" id="{98CF506F-EC2C-48AA-B7AD-0CF057206D7B}"/>
                </a:ext>
              </a:extLst>
            </p:cNvPr>
            <p:cNvSpPr/>
            <p:nvPr/>
          </p:nvSpPr>
          <p:spPr>
            <a:xfrm>
              <a:off x="8876312" y="4750337"/>
              <a:ext cx="107975" cy="107975"/>
            </a:xfrm>
            <a:custGeom>
              <a:avLst/>
              <a:gdLst>
                <a:gd name="connsiteX0" fmla="*/ 55257 w 107974"/>
                <a:gd name="connsiteY0" fmla="*/ 3176 h 107974"/>
                <a:gd name="connsiteX1" fmla="*/ 92096 w 107974"/>
                <a:gd name="connsiteY1" fmla="*/ 18419 h 107974"/>
                <a:gd name="connsiteX2" fmla="*/ 92096 w 107974"/>
                <a:gd name="connsiteY2" fmla="*/ 18419 h 107974"/>
                <a:gd name="connsiteX3" fmla="*/ 107340 w 107974"/>
                <a:gd name="connsiteY3" fmla="*/ 55257 h 107974"/>
                <a:gd name="connsiteX4" fmla="*/ 92096 w 107974"/>
                <a:gd name="connsiteY4" fmla="*/ 92096 h 107974"/>
                <a:gd name="connsiteX5" fmla="*/ 55257 w 107974"/>
                <a:gd name="connsiteY5" fmla="*/ 107340 h 107974"/>
                <a:gd name="connsiteX6" fmla="*/ 18419 w 107974"/>
                <a:gd name="connsiteY6" fmla="*/ 92096 h 107974"/>
                <a:gd name="connsiteX7" fmla="*/ 18419 w 107974"/>
                <a:gd name="connsiteY7" fmla="*/ 92096 h 107974"/>
                <a:gd name="connsiteX8" fmla="*/ 3176 w 107974"/>
                <a:gd name="connsiteY8" fmla="*/ 55257 h 107974"/>
                <a:gd name="connsiteX9" fmla="*/ 18419 w 107974"/>
                <a:gd name="connsiteY9" fmla="*/ 18419 h 107974"/>
                <a:gd name="connsiteX10" fmla="*/ 55257 w 107974"/>
                <a:gd name="connsiteY10" fmla="*/ 3176 h 107974"/>
                <a:gd name="connsiteX11" fmla="*/ 55257 w 107974"/>
                <a:gd name="connsiteY11" fmla="*/ 3176 h 107974"/>
                <a:gd name="connsiteX12" fmla="*/ 88285 w 107974"/>
                <a:gd name="connsiteY12" fmla="*/ 22230 h 107974"/>
                <a:gd name="connsiteX13" fmla="*/ 88285 w 107974"/>
                <a:gd name="connsiteY13" fmla="*/ 22230 h 107974"/>
                <a:gd name="connsiteX14" fmla="*/ 54622 w 107974"/>
                <a:gd name="connsiteY14" fmla="*/ 8257 h 107974"/>
                <a:gd name="connsiteX15" fmla="*/ 20960 w 107974"/>
                <a:gd name="connsiteY15" fmla="*/ 22230 h 107974"/>
                <a:gd name="connsiteX16" fmla="*/ 6986 w 107974"/>
                <a:gd name="connsiteY16" fmla="*/ 55893 h 107974"/>
                <a:gd name="connsiteX17" fmla="*/ 20960 w 107974"/>
                <a:gd name="connsiteY17" fmla="*/ 89556 h 107974"/>
                <a:gd name="connsiteX18" fmla="*/ 20960 w 107974"/>
                <a:gd name="connsiteY18" fmla="*/ 89556 h 107974"/>
                <a:gd name="connsiteX19" fmla="*/ 54622 w 107974"/>
                <a:gd name="connsiteY19" fmla="*/ 103529 h 107974"/>
                <a:gd name="connsiteX20" fmla="*/ 88285 w 107974"/>
                <a:gd name="connsiteY20" fmla="*/ 89556 h 107974"/>
                <a:gd name="connsiteX21" fmla="*/ 102259 w 107974"/>
                <a:gd name="connsiteY21" fmla="*/ 55893 h 107974"/>
                <a:gd name="connsiteX22" fmla="*/ 88285 w 107974"/>
                <a:gd name="connsiteY22" fmla="*/ 22230 h 107974"/>
                <a:gd name="connsiteX23" fmla="*/ 88285 w 107974"/>
                <a:gd name="connsiteY23" fmla="*/ 22230 h 10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974" h="107974">
                  <a:moveTo>
                    <a:pt x="55257" y="3176"/>
                  </a:moveTo>
                  <a:cubicBezTo>
                    <a:pt x="69866" y="3176"/>
                    <a:pt x="82569" y="8892"/>
                    <a:pt x="92096" y="18419"/>
                  </a:cubicBezTo>
                  <a:lnTo>
                    <a:pt x="92096" y="18419"/>
                  </a:lnTo>
                  <a:cubicBezTo>
                    <a:pt x="101624" y="27946"/>
                    <a:pt x="107340" y="41285"/>
                    <a:pt x="107340" y="55257"/>
                  </a:cubicBezTo>
                  <a:cubicBezTo>
                    <a:pt x="107340" y="69866"/>
                    <a:pt x="101624" y="82569"/>
                    <a:pt x="92096" y="92096"/>
                  </a:cubicBezTo>
                  <a:cubicBezTo>
                    <a:pt x="82569" y="101624"/>
                    <a:pt x="69231" y="107340"/>
                    <a:pt x="55257" y="107340"/>
                  </a:cubicBezTo>
                  <a:cubicBezTo>
                    <a:pt x="40649" y="107340"/>
                    <a:pt x="27946" y="101624"/>
                    <a:pt x="18419" y="92096"/>
                  </a:cubicBezTo>
                  <a:lnTo>
                    <a:pt x="18419" y="92096"/>
                  </a:lnTo>
                  <a:cubicBezTo>
                    <a:pt x="8892" y="82569"/>
                    <a:pt x="3176" y="69231"/>
                    <a:pt x="3176" y="55257"/>
                  </a:cubicBezTo>
                  <a:cubicBezTo>
                    <a:pt x="3176" y="40649"/>
                    <a:pt x="8892" y="27946"/>
                    <a:pt x="18419" y="18419"/>
                  </a:cubicBezTo>
                  <a:cubicBezTo>
                    <a:pt x="27311" y="8892"/>
                    <a:pt x="40649" y="3176"/>
                    <a:pt x="55257" y="3176"/>
                  </a:cubicBezTo>
                  <a:lnTo>
                    <a:pt x="55257" y="3176"/>
                  </a:lnTo>
                  <a:close/>
                  <a:moveTo>
                    <a:pt x="88285" y="22230"/>
                  </a:moveTo>
                  <a:lnTo>
                    <a:pt x="88285" y="22230"/>
                  </a:lnTo>
                  <a:cubicBezTo>
                    <a:pt x="80028" y="13973"/>
                    <a:pt x="67960" y="8257"/>
                    <a:pt x="54622" y="8257"/>
                  </a:cubicBezTo>
                  <a:cubicBezTo>
                    <a:pt x="41285" y="8257"/>
                    <a:pt x="29852" y="13338"/>
                    <a:pt x="20960" y="22230"/>
                  </a:cubicBezTo>
                  <a:cubicBezTo>
                    <a:pt x="12068" y="31122"/>
                    <a:pt x="6986" y="42555"/>
                    <a:pt x="6986" y="55893"/>
                  </a:cubicBezTo>
                  <a:cubicBezTo>
                    <a:pt x="6986" y="69231"/>
                    <a:pt x="12068" y="80663"/>
                    <a:pt x="20960" y="89556"/>
                  </a:cubicBezTo>
                  <a:lnTo>
                    <a:pt x="20960" y="89556"/>
                  </a:lnTo>
                  <a:cubicBezTo>
                    <a:pt x="29217" y="97812"/>
                    <a:pt x="41285" y="103529"/>
                    <a:pt x="54622" y="103529"/>
                  </a:cubicBezTo>
                  <a:cubicBezTo>
                    <a:pt x="67960" y="103529"/>
                    <a:pt x="79393" y="98448"/>
                    <a:pt x="88285" y="89556"/>
                  </a:cubicBezTo>
                  <a:cubicBezTo>
                    <a:pt x="96542" y="81299"/>
                    <a:pt x="102259" y="69231"/>
                    <a:pt x="102259" y="55893"/>
                  </a:cubicBezTo>
                  <a:cubicBezTo>
                    <a:pt x="102259" y="42555"/>
                    <a:pt x="97177" y="30487"/>
                    <a:pt x="88285" y="22230"/>
                  </a:cubicBezTo>
                  <a:lnTo>
                    <a:pt x="88285" y="22230"/>
                  </a:lnTo>
                  <a:close/>
                </a:path>
              </a:pathLst>
            </a:custGeom>
            <a:grpFill/>
            <a:ln w="6350"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D919B450-08D8-4538-84E8-478E3AAE6634}"/>
                </a:ext>
              </a:extLst>
            </p:cNvPr>
            <p:cNvSpPr/>
            <p:nvPr/>
          </p:nvSpPr>
          <p:spPr>
            <a:xfrm>
              <a:off x="8362478" y="3213916"/>
              <a:ext cx="1117859" cy="1518001"/>
            </a:xfrm>
            <a:custGeom>
              <a:avLst/>
              <a:gdLst>
                <a:gd name="connsiteX0" fmla="*/ 12068 w 1117858"/>
                <a:gd name="connsiteY0" fmla="*/ 3176 h 1518001"/>
                <a:gd name="connsiteX1" fmla="*/ 1111507 w 1117858"/>
                <a:gd name="connsiteY1" fmla="*/ 3176 h 1518001"/>
                <a:gd name="connsiteX2" fmla="*/ 1120400 w 1117858"/>
                <a:gd name="connsiteY2" fmla="*/ 3176 h 1518001"/>
                <a:gd name="connsiteX3" fmla="*/ 1120400 w 1117858"/>
                <a:gd name="connsiteY3" fmla="*/ 12068 h 1518001"/>
                <a:gd name="connsiteX4" fmla="*/ 1120400 w 1117858"/>
                <a:gd name="connsiteY4" fmla="*/ 1509109 h 1518001"/>
                <a:gd name="connsiteX5" fmla="*/ 1120400 w 1117858"/>
                <a:gd name="connsiteY5" fmla="*/ 1518001 h 1518001"/>
                <a:gd name="connsiteX6" fmla="*/ 1111507 w 1117858"/>
                <a:gd name="connsiteY6" fmla="*/ 1518001 h 1518001"/>
                <a:gd name="connsiteX7" fmla="*/ 12068 w 1117858"/>
                <a:gd name="connsiteY7" fmla="*/ 1518001 h 1518001"/>
                <a:gd name="connsiteX8" fmla="*/ 3176 w 1117858"/>
                <a:gd name="connsiteY8" fmla="*/ 1518001 h 1518001"/>
                <a:gd name="connsiteX9" fmla="*/ 3176 w 1117858"/>
                <a:gd name="connsiteY9" fmla="*/ 1509109 h 1518001"/>
                <a:gd name="connsiteX10" fmla="*/ 3176 w 1117858"/>
                <a:gd name="connsiteY10" fmla="*/ 12068 h 1518001"/>
                <a:gd name="connsiteX11" fmla="*/ 3176 w 1117858"/>
                <a:gd name="connsiteY11" fmla="*/ 3176 h 1518001"/>
                <a:gd name="connsiteX12" fmla="*/ 12068 w 1117858"/>
                <a:gd name="connsiteY12" fmla="*/ 3176 h 1518001"/>
                <a:gd name="connsiteX13" fmla="*/ 12068 w 1117858"/>
                <a:gd name="connsiteY13" fmla="*/ 3176 h 1518001"/>
                <a:gd name="connsiteX14" fmla="*/ 1102615 w 1117858"/>
                <a:gd name="connsiteY14" fmla="*/ 21595 h 1518001"/>
                <a:gd name="connsiteX15" fmla="*/ 21595 w 1117858"/>
                <a:gd name="connsiteY15" fmla="*/ 21595 h 1518001"/>
                <a:gd name="connsiteX16" fmla="*/ 21595 w 1117858"/>
                <a:gd name="connsiteY16" fmla="*/ 1500217 h 1518001"/>
                <a:gd name="connsiteX17" fmla="*/ 1102615 w 1117858"/>
                <a:gd name="connsiteY17" fmla="*/ 1500217 h 1518001"/>
                <a:gd name="connsiteX18" fmla="*/ 1102615 w 1117858"/>
                <a:gd name="connsiteY18" fmla="*/ 21595 h 1518001"/>
                <a:gd name="connsiteX19" fmla="*/ 1102615 w 1117858"/>
                <a:gd name="connsiteY19" fmla="*/ 21595 h 15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7858" h="1518001">
                  <a:moveTo>
                    <a:pt x="12068" y="3176"/>
                  </a:moveTo>
                  <a:lnTo>
                    <a:pt x="1111507" y="3176"/>
                  </a:lnTo>
                  <a:lnTo>
                    <a:pt x="1120400" y="3176"/>
                  </a:lnTo>
                  <a:lnTo>
                    <a:pt x="1120400" y="12068"/>
                  </a:lnTo>
                  <a:lnTo>
                    <a:pt x="1120400" y="1509109"/>
                  </a:lnTo>
                  <a:lnTo>
                    <a:pt x="1120400" y="1518001"/>
                  </a:lnTo>
                  <a:lnTo>
                    <a:pt x="1111507" y="1518001"/>
                  </a:lnTo>
                  <a:lnTo>
                    <a:pt x="12068" y="1518001"/>
                  </a:lnTo>
                  <a:lnTo>
                    <a:pt x="3176" y="1518001"/>
                  </a:lnTo>
                  <a:lnTo>
                    <a:pt x="3176" y="1509109"/>
                  </a:lnTo>
                  <a:lnTo>
                    <a:pt x="3176" y="12068"/>
                  </a:lnTo>
                  <a:lnTo>
                    <a:pt x="3176" y="3176"/>
                  </a:lnTo>
                  <a:lnTo>
                    <a:pt x="12068" y="3176"/>
                  </a:lnTo>
                  <a:lnTo>
                    <a:pt x="12068" y="3176"/>
                  </a:lnTo>
                  <a:close/>
                  <a:moveTo>
                    <a:pt x="1102615" y="21595"/>
                  </a:moveTo>
                  <a:lnTo>
                    <a:pt x="21595" y="21595"/>
                  </a:lnTo>
                  <a:lnTo>
                    <a:pt x="21595" y="1500217"/>
                  </a:lnTo>
                  <a:lnTo>
                    <a:pt x="1102615" y="1500217"/>
                  </a:lnTo>
                  <a:lnTo>
                    <a:pt x="1102615" y="21595"/>
                  </a:lnTo>
                  <a:lnTo>
                    <a:pt x="1102615" y="21595"/>
                  </a:lnTo>
                  <a:close/>
                </a:path>
              </a:pathLst>
            </a:custGeom>
            <a:grpFill/>
            <a:ln w="6350" cap="flat">
              <a:noFill/>
              <a:prstDash val="solid"/>
              <a:miter/>
            </a:ln>
          </p:spPr>
          <p:txBody>
            <a:bodyPr rtlCol="0" anchor="ctr"/>
            <a:lstStyle/>
            <a:p>
              <a:pPr algn="ctr"/>
              <a:endParaRPr lang="en-US"/>
            </a:p>
          </p:txBody>
        </p:sp>
        <p:sp>
          <p:nvSpPr>
            <p:cNvPr id="24" name="Freeform: Shape 23">
              <a:extLst>
                <a:ext uri="{FF2B5EF4-FFF2-40B4-BE49-F238E27FC236}">
                  <a16:creationId xmlns:a16="http://schemas.microsoft.com/office/drawing/2014/main" id="{BC06A197-8F9A-47BD-9AB6-1CC0186934BB}"/>
                </a:ext>
              </a:extLst>
            </p:cNvPr>
            <p:cNvSpPr/>
            <p:nvPr/>
          </p:nvSpPr>
          <p:spPr>
            <a:xfrm>
              <a:off x="8911245" y="3130712"/>
              <a:ext cx="38109" cy="38109"/>
            </a:xfrm>
            <a:custGeom>
              <a:avLst/>
              <a:gdLst>
                <a:gd name="connsiteX0" fmla="*/ 20324 w 38108"/>
                <a:gd name="connsiteY0" fmla="*/ 3176 h 38108"/>
                <a:gd name="connsiteX1" fmla="*/ 32392 w 38108"/>
                <a:gd name="connsiteY1" fmla="*/ 8257 h 38108"/>
                <a:gd name="connsiteX2" fmla="*/ 32392 w 38108"/>
                <a:gd name="connsiteY2" fmla="*/ 8257 h 38108"/>
                <a:gd name="connsiteX3" fmla="*/ 37473 w 38108"/>
                <a:gd name="connsiteY3" fmla="*/ 20325 h 38108"/>
                <a:gd name="connsiteX4" fmla="*/ 32392 w 38108"/>
                <a:gd name="connsiteY4" fmla="*/ 32393 h 38108"/>
                <a:gd name="connsiteX5" fmla="*/ 32392 w 38108"/>
                <a:gd name="connsiteY5" fmla="*/ 32393 h 38108"/>
                <a:gd name="connsiteX6" fmla="*/ 20324 w 38108"/>
                <a:gd name="connsiteY6" fmla="*/ 37474 h 38108"/>
                <a:gd name="connsiteX7" fmla="*/ 8257 w 38108"/>
                <a:gd name="connsiteY7" fmla="*/ 32393 h 38108"/>
                <a:gd name="connsiteX8" fmla="*/ 3176 w 38108"/>
                <a:gd name="connsiteY8" fmla="*/ 20325 h 38108"/>
                <a:gd name="connsiteX9" fmla="*/ 8257 w 38108"/>
                <a:gd name="connsiteY9" fmla="*/ 8257 h 38108"/>
                <a:gd name="connsiteX10" fmla="*/ 20324 w 38108"/>
                <a:gd name="connsiteY10" fmla="*/ 3176 h 38108"/>
                <a:gd name="connsiteX11" fmla="*/ 20324 w 38108"/>
                <a:gd name="connsiteY11" fmla="*/ 3176 h 38108"/>
                <a:gd name="connsiteX12" fmla="*/ 26676 w 38108"/>
                <a:gd name="connsiteY12" fmla="*/ 13973 h 38108"/>
                <a:gd name="connsiteX13" fmla="*/ 20324 w 38108"/>
                <a:gd name="connsiteY13" fmla="*/ 11433 h 38108"/>
                <a:gd name="connsiteX14" fmla="*/ 13973 w 38108"/>
                <a:gd name="connsiteY14" fmla="*/ 13973 h 38108"/>
                <a:gd name="connsiteX15" fmla="*/ 11433 w 38108"/>
                <a:gd name="connsiteY15" fmla="*/ 20325 h 38108"/>
                <a:gd name="connsiteX16" fmla="*/ 13973 w 38108"/>
                <a:gd name="connsiteY16" fmla="*/ 26676 h 38108"/>
                <a:gd name="connsiteX17" fmla="*/ 20324 w 38108"/>
                <a:gd name="connsiteY17" fmla="*/ 29217 h 38108"/>
                <a:gd name="connsiteX18" fmla="*/ 26676 w 38108"/>
                <a:gd name="connsiteY18" fmla="*/ 26676 h 38108"/>
                <a:gd name="connsiteX19" fmla="*/ 26676 w 38108"/>
                <a:gd name="connsiteY19" fmla="*/ 26676 h 38108"/>
                <a:gd name="connsiteX20" fmla="*/ 29217 w 38108"/>
                <a:gd name="connsiteY20" fmla="*/ 20325 h 38108"/>
                <a:gd name="connsiteX21" fmla="*/ 26676 w 38108"/>
                <a:gd name="connsiteY21" fmla="*/ 13973 h 38108"/>
                <a:gd name="connsiteX22" fmla="*/ 26676 w 38108"/>
                <a:gd name="connsiteY22" fmla="*/ 13973 h 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08" h="38108">
                  <a:moveTo>
                    <a:pt x="20324" y="3176"/>
                  </a:moveTo>
                  <a:cubicBezTo>
                    <a:pt x="25406" y="3176"/>
                    <a:pt x="29217" y="5081"/>
                    <a:pt x="32392" y="8257"/>
                  </a:cubicBezTo>
                  <a:lnTo>
                    <a:pt x="32392" y="8257"/>
                  </a:lnTo>
                  <a:cubicBezTo>
                    <a:pt x="35568" y="11433"/>
                    <a:pt x="37473" y="15879"/>
                    <a:pt x="37473" y="20325"/>
                  </a:cubicBezTo>
                  <a:cubicBezTo>
                    <a:pt x="37473" y="25406"/>
                    <a:pt x="35568" y="29217"/>
                    <a:pt x="32392" y="32393"/>
                  </a:cubicBezTo>
                  <a:lnTo>
                    <a:pt x="32392" y="32393"/>
                  </a:lnTo>
                  <a:cubicBezTo>
                    <a:pt x="29217" y="35568"/>
                    <a:pt x="24771" y="37474"/>
                    <a:pt x="20324" y="37474"/>
                  </a:cubicBezTo>
                  <a:cubicBezTo>
                    <a:pt x="15243" y="37474"/>
                    <a:pt x="11433" y="35568"/>
                    <a:pt x="8257" y="32393"/>
                  </a:cubicBezTo>
                  <a:cubicBezTo>
                    <a:pt x="5081" y="29217"/>
                    <a:pt x="3176" y="24771"/>
                    <a:pt x="3176" y="20325"/>
                  </a:cubicBezTo>
                  <a:cubicBezTo>
                    <a:pt x="3176" y="15243"/>
                    <a:pt x="5081" y="11433"/>
                    <a:pt x="8257" y="8257"/>
                  </a:cubicBezTo>
                  <a:cubicBezTo>
                    <a:pt x="10797" y="5081"/>
                    <a:pt x="15243" y="3176"/>
                    <a:pt x="20324" y="3176"/>
                  </a:cubicBezTo>
                  <a:lnTo>
                    <a:pt x="20324" y="3176"/>
                  </a:lnTo>
                  <a:close/>
                  <a:moveTo>
                    <a:pt x="26676" y="13973"/>
                  </a:moveTo>
                  <a:cubicBezTo>
                    <a:pt x="24771" y="12068"/>
                    <a:pt x="22865" y="11433"/>
                    <a:pt x="20324" y="11433"/>
                  </a:cubicBezTo>
                  <a:cubicBezTo>
                    <a:pt x="17784" y="11433"/>
                    <a:pt x="15243" y="12703"/>
                    <a:pt x="13973" y="13973"/>
                  </a:cubicBezTo>
                  <a:cubicBezTo>
                    <a:pt x="12068" y="15879"/>
                    <a:pt x="11433" y="17784"/>
                    <a:pt x="11433" y="20325"/>
                  </a:cubicBezTo>
                  <a:cubicBezTo>
                    <a:pt x="11433" y="22865"/>
                    <a:pt x="12703" y="25406"/>
                    <a:pt x="13973" y="26676"/>
                  </a:cubicBezTo>
                  <a:cubicBezTo>
                    <a:pt x="15879" y="28582"/>
                    <a:pt x="17784" y="29217"/>
                    <a:pt x="20324" y="29217"/>
                  </a:cubicBezTo>
                  <a:cubicBezTo>
                    <a:pt x="22865" y="29217"/>
                    <a:pt x="25406" y="27946"/>
                    <a:pt x="26676" y="26676"/>
                  </a:cubicBezTo>
                  <a:lnTo>
                    <a:pt x="26676" y="26676"/>
                  </a:lnTo>
                  <a:cubicBezTo>
                    <a:pt x="28582" y="24771"/>
                    <a:pt x="29217" y="22865"/>
                    <a:pt x="29217" y="20325"/>
                  </a:cubicBezTo>
                  <a:cubicBezTo>
                    <a:pt x="29217" y="17784"/>
                    <a:pt x="27946" y="15243"/>
                    <a:pt x="26676" y="13973"/>
                  </a:cubicBezTo>
                  <a:lnTo>
                    <a:pt x="26676" y="13973"/>
                  </a:lnTo>
                  <a:close/>
                </a:path>
              </a:pathLst>
            </a:custGeom>
            <a:grpFill/>
            <a:ln w="6350" cap="flat">
              <a:noFill/>
              <a:prstDash val="solid"/>
              <a:miter/>
            </a:ln>
          </p:spPr>
          <p:txBody>
            <a:bodyPr rtlCol="0" anchor="ctr"/>
            <a:lstStyle/>
            <a:p>
              <a:pPr algn="ctr"/>
              <a:endParaRPr lang="en-US"/>
            </a:p>
          </p:txBody>
        </p:sp>
      </p:grpSp>
      <p:grpSp>
        <p:nvGrpSpPr>
          <p:cNvPr id="25" name="Group 24">
            <a:extLst>
              <a:ext uri="{FF2B5EF4-FFF2-40B4-BE49-F238E27FC236}">
                <a16:creationId xmlns:a16="http://schemas.microsoft.com/office/drawing/2014/main" id="{286BFD6B-5919-42EE-B17B-947E1DC9BB3D}"/>
              </a:ext>
            </a:extLst>
          </p:cNvPr>
          <p:cNvGrpSpPr/>
          <p:nvPr userDrawn="1"/>
        </p:nvGrpSpPr>
        <p:grpSpPr>
          <a:xfrm>
            <a:off x="10880005" y="3105944"/>
            <a:ext cx="867544" cy="1695127"/>
            <a:chOff x="9388740" y="2593857"/>
            <a:chExt cx="854908" cy="1670437"/>
          </a:xfrm>
          <a:solidFill>
            <a:schemeClr val="bg1"/>
          </a:solidFill>
        </p:grpSpPr>
        <p:sp>
          <p:nvSpPr>
            <p:cNvPr id="26" name="Freeform: Shape 25">
              <a:extLst>
                <a:ext uri="{FF2B5EF4-FFF2-40B4-BE49-F238E27FC236}">
                  <a16:creationId xmlns:a16="http://schemas.microsoft.com/office/drawing/2014/main" id="{9B630AC8-A82F-456D-AD99-8A71C879BF38}"/>
                </a:ext>
              </a:extLst>
            </p:cNvPr>
            <p:cNvSpPr/>
            <p:nvPr/>
          </p:nvSpPr>
          <p:spPr>
            <a:xfrm>
              <a:off x="9753949" y="4080101"/>
              <a:ext cx="120678" cy="120678"/>
            </a:xfrm>
            <a:custGeom>
              <a:avLst/>
              <a:gdLst>
                <a:gd name="connsiteX0" fmla="*/ 62244 w 120677"/>
                <a:gd name="connsiteY0" fmla="*/ 3176 h 120677"/>
                <a:gd name="connsiteX1" fmla="*/ 104164 w 120677"/>
                <a:gd name="connsiteY1" fmla="*/ 20325 h 120677"/>
                <a:gd name="connsiteX2" fmla="*/ 104164 w 120677"/>
                <a:gd name="connsiteY2" fmla="*/ 20325 h 120677"/>
                <a:gd name="connsiteX3" fmla="*/ 121313 w 120677"/>
                <a:gd name="connsiteY3" fmla="*/ 62244 h 120677"/>
                <a:gd name="connsiteX4" fmla="*/ 104164 w 120677"/>
                <a:gd name="connsiteY4" fmla="*/ 104164 h 120677"/>
                <a:gd name="connsiteX5" fmla="*/ 104164 w 120677"/>
                <a:gd name="connsiteY5" fmla="*/ 104164 h 120677"/>
                <a:gd name="connsiteX6" fmla="*/ 62244 w 120677"/>
                <a:gd name="connsiteY6" fmla="*/ 121313 h 120677"/>
                <a:gd name="connsiteX7" fmla="*/ 20325 w 120677"/>
                <a:gd name="connsiteY7" fmla="*/ 104164 h 120677"/>
                <a:gd name="connsiteX8" fmla="*/ 20325 w 120677"/>
                <a:gd name="connsiteY8" fmla="*/ 104164 h 120677"/>
                <a:gd name="connsiteX9" fmla="*/ 3176 w 120677"/>
                <a:gd name="connsiteY9" fmla="*/ 62244 h 120677"/>
                <a:gd name="connsiteX10" fmla="*/ 20325 w 120677"/>
                <a:gd name="connsiteY10" fmla="*/ 20325 h 120677"/>
                <a:gd name="connsiteX11" fmla="*/ 62244 w 120677"/>
                <a:gd name="connsiteY11" fmla="*/ 3176 h 120677"/>
                <a:gd name="connsiteX12" fmla="*/ 62244 w 120677"/>
                <a:gd name="connsiteY12" fmla="*/ 3176 h 120677"/>
                <a:gd name="connsiteX13" fmla="*/ 97813 w 120677"/>
                <a:gd name="connsiteY13" fmla="*/ 27311 h 120677"/>
                <a:gd name="connsiteX14" fmla="*/ 62244 w 120677"/>
                <a:gd name="connsiteY14" fmla="*/ 12703 h 120677"/>
                <a:gd name="connsiteX15" fmla="*/ 26676 w 120677"/>
                <a:gd name="connsiteY15" fmla="*/ 27311 h 120677"/>
                <a:gd name="connsiteX16" fmla="*/ 12068 w 120677"/>
                <a:gd name="connsiteY16" fmla="*/ 62880 h 120677"/>
                <a:gd name="connsiteX17" fmla="*/ 26676 w 120677"/>
                <a:gd name="connsiteY17" fmla="*/ 98448 h 120677"/>
                <a:gd name="connsiteX18" fmla="*/ 26676 w 120677"/>
                <a:gd name="connsiteY18" fmla="*/ 98448 h 120677"/>
                <a:gd name="connsiteX19" fmla="*/ 62244 w 120677"/>
                <a:gd name="connsiteY19" fmla="*/ 113056 h 120677"/>
                <a:gd name="connsiteX20" fmla="*/ 97813 w 120677"/>
                <a:gd name="connsiteY20" fmla="*/ 98448 h 120677"/>
                <a:gd name="connsiteX21" fmla="*/ 97813 w 120677"/>
                <a:gd name="connsiteY21" fmla="*/ 98448 h 120677"/>
                <a:gd name="connsiteX22" fmla="*/ 112421 w 120677"/>
                <a:gd name="connsiteY22" fmla="*/ 62880 h 120677"/>
                <a:gd name="connsiteX23" fmla="*/ 97813 w 120677"/>
                <a:gd name="connsiteY23" fmla="*/ 27311 h 120677"/>
                <a:gd name="connsiteX24" fmla="*/ 97813 w 120677"/>
                <a:gd name="connsiteY24" fmla="*/ 27311 h 120677"/>
                <a:gd name="connsiteX25" fmla="*/ 97813 w 120677"/>
                <a:gd name="connsiteY25" fmla="*/ 27311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77" h="120677">
                  <a:moveTo>
                    <a:pt x="62244" y="3176"/>
                  </a:moveTo>
                  <a:cubicBezTo>
                    <a:pt x="78758" y="3176"/>
                    <a:pt x="93367" y="10162"/>
                    <a:pt x="104164" y="20325"/>
                  </a:cubicBezTo>
                  <a:lnTo>
                    <a:pt x="104164" y="20325"/>
                  </a:lnTo>
                  <a:cubicBezTo>
                    <a:pt x="114962" y="31122"/>
                    <a:pt x="121313" y="45731"/>
                    <a:pt x="121313" y="62244"/>
                  </a:cubicBezTo>
                  <a:cubicBezTo>
                    <a:pt x="121313" y="78758"/>
                    <a:pt x="114326" y="93367"/>
                    <a:pt x="104164" y="104164"/>
                  </a:cubicBezTo>
                  <a:lnTo>
                    <a:pt x="104164" y="104164"/>
                  </a:lnTo>
                  <a:cubicBezTo>
                    <a:pt x="93367" y="114961"/>
                    <a:pt x="78758" y="121313"/>
                    <a:pt x="62244" y="121313"/>
                  </a:cubicBezTo>
                  <a:cubicBezTo>
                    <a:pt x="45731" y="121313"/>
                    <a:pt x="31122" y="114961"/>
                    <a:pt x="20325" y="104164"/>
                  </a:cubicBezTo>
                  <a:lnTo>
                    <a:pt x="20325" y="104164"/>
                  </a:lnTo>
                  <a:cubicBezTo>
                    <a:pt x="9527" y="93367"/>
                    <a:pt x="3176" y="78758"/>
                    <a:pt x="3176" y="62244"/>
                  </a:cubicBezTo>
                  <a:cubicBezTo>
                    <a:pt x="3176" y="45731"/>
                    <a:pt x="10163" y="31122"/>
                    <a:pt x="20325" y="20325"/>
                  </a:cubicBezTo>
                  <a:cubicBezTo>
                    <a:pt x="30487" y="10162"/>
                    <a:pt x="45731" y="3176"/>
                    <a:pt x="62244" y="3176"/>
                  </a:cubicBezTo>
                  <a:lnTo>
                    <a:pt x="62244" y="3176"/>
                  </a:lnTo>
                  <a:close/>
                  <a:moveTo>
                    <a:pt x="97813" y="27311"/>
                  </a:moveTo>
                  <a:cubicBezTo>
                    <a:pt x="88921" y="18419"/>
                    <a:pt x="76218" y="12703"/>
                    <a:pt x="62244" y="12703"/>
                  </a:cubicBezTo>
                  <a:cubicBezTo>
                    <a:pt x="48271" y="12703"/>
                    <a:pt x="35568" y="18419"/>
                    <a:pt x="26676" y="27311"/>
                  </a:cubicBezTo>
                  <a:cubicBezTo>
                    <a:pt x="17784" y="36203"/>
                    <a:pt x="12068" y="48906"/>
                    <a:pt x="12068" y="62880"/>
                  </a:cubicBezTo>
                  <a:cubicBezTo>
                    <a:pt x="12068" y="76853"/>
                    <a:pt x="17784" y="89556"/>
                    <a:pt x="26676" y="98448"/>
                  </a:cubicBezTo>
                  <a:lnTo>
                    <a:pt x="26676" y="98448"/>
                  </a:lnTo>
                  <a:cubicBezTo>
                    <a:pt x="35568" y="107340"/>
                    <a:pt x="48271" y="113056"/>
                    <a:pt x="62244" y="113056"/>
                  </a:cubicBezTo>
                  <a:cubicBezTo>
                    <a:pt x="76218" y="113056"/>
                    <a:pt x="88921" y="107340"/>
                    <a:pt x="97813" y="98448"/>
                  </a:cubicBezTo>
                  <a:lnTo>
                    <a:pt x="97813" y="98448"/>
                  </a:lnTo>
                  <a:cubicBezTo>
                    <a:pt x="106705" y="89556"/>
                    <a:pt x="112421" y="76853"/>
                    <a:pt x="112421" y="62880"/>
                  </a:cubicBezTo>
                  <a:cubicBezTo>
                    <a:pt x="112421" y="48906"/>
                    <a:pt x="106705" y="36203"/>
                    <a:pt x="97813" y="27311"/>
                  </a:cubicBezTo>
                  <a:lnTo>
                    <a:pt x="97813" y="27311"/>
                  </a:lnTo>
                  <a:lnTo>
                    <a:pt x="97813" y="27311"/>
                  </a:lnTo>
                  <a:close/>
                </a:path>
              </a:pathLst>
            </a:custGeom>
            <a:grpFill/>
            <a:ln w="6350" cap="flat">
              <a:noFill/>
              <a:prstDash val="solid"/>
              <a:miter/>
            </a:ln>
          </p:spPr>
          <p:txBody>
            <a:bodyPr rtlCol="0" anchor="ctr"/>
            <a:lstStyle/>
            <a:p>
              <a:pPr algn="ctr"/>
              <a:endParaRPr lang="en-US"/>
            </a:p>
          </p:txBody>
        </p:sp>
        <p:sp>
          <p:nvSpPr>
            <p:cNvPr id="27" name="Freeform: Shape 26">
              <a:extLst>
                <a:ext uri="{FF2B5EF4-FFF2-40B4-BE49-F238E27FC236}">
                  <a16:creationId xmlns:a16="http://schemas.microsoft.com/office/drawing/2014/main" id="{375D6F66-327C-457B-9E06-89C54B69CAEA}"/>
                </a:ext>
              </a:extLst>
            </p:cNvPr>
            <p:cNvSpPr/>
            <p:nvPr/>
          </p:nvSpPr>
          <p:spPr>
            <a:xfrm>
              <a:off x="10211891" y="2937471"/>
              <a:ext cx="31757" cy="120678"/>
            </a:xfrm>
            <a:custGeom>
              <a:avLst/>
              <a:gdLst>
                <a:gd name="connsiteX0" fmla="*/ 13973 w 31757"/>
                <a:gd name="connsiteY0" fmla="*/ 3176 h 120677"/>
                <a:gd name="connsiteX1" fmla="*/ 19689 w 31757"/>
                <a:gd name="connsiteY1" fmla="*/ 3176 h 120677"/>
                <a:gd name="connsiteX2" fmla="*/ 27311 w 31757"/>
                <a:gd name="connsiteY2" fmla="*/ 6351 h 120677"/>
                <a:gd name="connsiteX3" fmla="*/ 30487 w 31757"/>
                <a:gd name="connsiteY3" fmla="*/ 13973 h 120677"/>
                <a:gd name="connsiteX4" fmla="*/ 30487 w 31757"/>
                <a:gd name="connsiteY4" fmla="*/ 110516 h 120677"/>
                <a:gd name="connsiteX5" fmla="*/ 27311 w 31757"/>
                <a:gd name="connsiteY5" fmla="*/ 118137 h 120677"/>
                <a:gd name="connsiteX6" fmla="*/ 27311 w 31757"/>
                <a:gd name="connsiteY6" fmla="*/ 118137 h 120677"/>
                <a:gd name="connsiteX7" fmla="*/ 19689 w 31757"/>
                <a:gd name="connsiteY7" fmla="*/ 121313 h 120677"/>
                <a:gd name="connsiteX8" fmla="*/ 13973 w 31757"/>
                <a:gd name="connsiteY8" fmla="*/ 121313 h 120677"/>
                <a:gd name="connsiteX9" fmla="*/ 6351 w 31757"/>
                <a:gd name="connsiteY9" fmla="*/ 118137 h 120677"/>
                <a:gd name="connsiteX10" fmla="*/ 3176 w 31757"/>
                <a:gd name="connsiteY10" fmla="*/ 110516 h 120677"/>
                <a:gd name="connsiteX11" fmla="*/ 3176 w 31757"/>
                <a:gd name="connsiteY11" fmla="*/ 13973 h 120677"/>
                <a:gd name="connsiteX12" fmla="*/ 6351 w 31757"/>
                <a:gd name="connsiteY12" fmla="*/ 6351 h 120677"/>
                <a:gd name="connsiteX13" fmla="*/ 6351 w 31757"/>
                <a:gd name="connsiteY13" fmla="*/ 6351 h 120677"/>
                <a:gd name="connsiteX14" fmla="*/ 13973 w 31757"/>
                <a:gd name="connsiteY14" fmla="*/ 3176 h 120677"/>
                <a:gd name="connsiteX15" fmla="*/ 13973 w 31757"/>
                <a:gd name="connsiteY15" fmla="*/ 3176 h 120677"/>
                <a:gd name="connsiteX16" fmla="*/ 19689 w 31757"/>
                <a:gd name="connsiteY16" fmla="*/ 11433 h 120677"/>
                <a:gd name="connsiteX17" fmla="*/ 13973 w 31757"/>
                <a:gd name="connsiteY17" fmla="*/ 11433 h 120677"/>
                <a:gd name="connsiteX18" fmla="*/ 12068 w 31757"/>
                <a:gd name="connsiteY18" fmla="*/ 12068 h 120677"/>
                <a:gd name="connsiteX19" fmla="*/ 12068 w 31757"/>
                <a:gd name="connsiteY19" fmla="*/ 12068 h 120677"/>
                <a:gd name="connsiteX20" fmla="*/ 11433 w 31757"/>
                <a:gd name="connsiteY20" fmla="*/ 13973 h 120677"/>
                <a:gd name="connsiteX21" fmla="*/ 11433 w 31757"/>
                <a:gd name="connsiteY21" fmla="*/ 110516 h 120677"/>
                <a:gd name="connsiteX22" fmla="*/ 12068 w 31757"/>
                <a:gd name="connsiteY22" fmla="*/ 112421 h 120677"/>
                <a:gd name="connsiteX23" fmla="*/ 13973 w 31757"/>
                <a:gd name="connsiteY23" fmla="*/ 113056 h 120677"/>
                <a:gd name="connsiteX24" fmla="*/ 19689 w 31757"/>
                <a:gd name="connsiteY24" fmla="*/ 113056 h 120677"/>
                <a:gd name="connsiteX25" fmla="*/ 21595 w 31757"/>
                <a:gd name="connsiteY25" fmla="*/ 112421 h 120677"/>
                <a:gd name="connsiteX26" fmla="*/ 21595 w 31757"/>
                <a:gd name="connsiteY26" fmla="*/ 112421 h 120677"/>
                <a:gd name="connsiteX27" fmla="*/ 22230 w 31757"/>
                <a:gd name="connsiteY27" fmla="*/ 110516 h 120677"/>
                <a:gd name="connsiteX28" fmla="*/ 22230 w 31757"/>
                <a:gd name="connsiteY28" fmla="*/ 13973 h 120677"/>
                <a:gd name="connsiteX29" fmla="*/ 21595 w 31757"/>
                <a:gd name="connsiteY29" fmla="*/ 12068 h 120677"/>
                <a:gd name="connsiteX30" fmla="*/ 19689 w 31757"/>
                <a:gd name="connsiteY30" fmla="*/ 11433 h 120677"/>
                <a:gd name="connsiteX31" fmla="*/ 19689 w 31757"/>
                <a:gd name="connsiteY31" fmla="*/ 11433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7" h="120677">
                  <a:moveTo>
                    <a:pt x="13973" y="3176"/>
                  </a:moveTo>
                  <a:lnTo>
                    <a:pt x="19689" y="3176"/>
                  </a:lnTo>
                  <a:cubicBezTo>
                    <a:pt x="22865" y="3176"/>
                    <a:pt x="25406" y="4446"/>
                    <a:pt x="27311" y="6351"/>
                  </a:cubicBezTo>
                  <a:cubicBezTo>
                    <a:pt x="29217" y="8257"/>
                    <a:pt x="30487" y="10797"/>
                    <a:pt x="30487" y="13973"/>
                  </a:cubicBezTo>
                  <a:lnTo>
                    <a:pt x="30487" y="110516"/>
                  </a:lnTo>
                  <a:cubicBezTo>
                    <a:pt x="30487" y="113691"/>
                    <a:pt x="29217" y="116232"/>
                    <a:pt x="27311" y="118137"/>
                  </a:cubicBezTo>
                  <a:lnTo>
                    <a:pt x="27311" y="118137"/>
                  </a:lnTo>
                  <a:cubicBezTo>
                    <a:pt x="25406" y="120043"/>
                    <a:pt x="22865" y="121313"/>
                    <a:pt x="19689" y="121313"/>
                  </a:cubicBezTo>
                  <a:lnTo>
                    <a:pt x="13973" y="121313"/>
                  </a:lnTo>
                  <a:cubicBezTo>
                    <a:pt x="10797" y="121313"/>
                    <a:pt x="8257" y="120043"/>
                    <a:pt x="6351" y="118137"/>
                  </a:cubicBezTo>
                  <a:cubicBezTo>
                    <a:pt x="4446" y="116232"/>
                    <a:pt x="3176" y="113691"/>
                    <a:pt x="3176" y="110516"/>
                  </a:cubicBezTo>
                  <a:lnTo>
                    <a:pt x="3176" y="13973"/>
                  </a:lnTo>
                  <a:cubicBezTo>
                    <a:pt x="3176" y="10797"/>
                    <a:pt x="4446" y="8257"/>
                    <a:pt x="6351" y="6351"/>
                  </a:cubicBezTo>
                  <a:lnTo>
                    <a:pt x="6351" y="6351"/>
                  </a:lnTo>
                  <a:cubicBezTo>
                    <a:pt x="8257" y="4446"/>
                    <a:pt x="10797" y="3176"/>
                    <a:pt x="13973" y="3176"/>
                  </a:cubicBezTo>
                  <a:lnTo>
                    <a:pt x="13973" y="3176"/>
                  </a:lnTo>
                  <a:close/>
                  <a:moveTo>
                    <a:pt x="19689" y="11433"/>
                  </a:moveTo>
                  <a:lnTo>
                    <a:pt x="13973" y="11433"/>
                  </a:lnTo>
                  <a:cubicBezTo>
                    <a:pt x="13338" y="11433"/>
                    <a:pt x="12703" y="11433"/>
                    <a:pt x="12068" y="12068"/>
                  </a:cubicBezTo>
                  <a:lnTo>
                    <a:pt x="12068" y="12068"/>
                  </a:lnTo>
                  <a:cubicBezTo>
                    <a:pt x="11433" y="12703"/>
                    <a:pt x="11433" y="13338"/>
                    <a:pt x="11433" y="13973"/>
                  </a:cubicBezTo>
                  <a:lnTo>
                    <a:pt x="11433" y="110516"/>
                  </a:lnTo>
                  <a:cubicBezTo>
                    <a:pt x="11433" y="111151"/>
                    <a:pt x="11433" y="111786"/>
                    <a:pt x="12068" y="112421"/>
                  </a:cubicBezTo>
                  <a:cubicBezTo>
                    <a:pt x="12703" y="113056"/>
                    <a:pt x="13338" y="113056"/>
                    <a:pt x="13973" y="113056"/>
                  </a:cubicBezTo>
                  <a:lnTo>
                    <a:pt x="19689" y="113056"/>
                  </a:lnTo>
                  <a:cubicBezTo>
                    <a:pt x="20324" y="113056"/>
                    <a:pt x="20959" y="113056"/>
                    <a:pt x="21595" y="112421"/>
                  </a:cubicBezTo>
                  <a:lnTo>
                    <a:pt x="21595" y="112421"/>
                  </a:lnTo>
                  <a:cubicBezTo>
                    <a:pt x="22230" y="111786"/>
                    <a:pt x="22230" y="111151"/>
                    <a:pt x="22230" y="110516"/>
                  </a:cubicBezTo>
                  <a:lnTo>
                    <a:pt x="22230" y="13973"/>
                  </a:lnTo>
                  <a:cubicBezTo>
                    <a:pt x="22230" y="13338"/>
                    <a:pt x="22230" y="12703"/>
                    <a:pt x="21595" y="12068"/>
                  </a:cubicBezTo>
                  <a:cubicBezTo>
                    <a:pt x="20959" y="11433"/>
                    <a:pt x="20324" y="11433"/>
                    <a:pt x="19689" y="11433"/>
                  </a:cubicBezTo>
                  <a:lnTo>
                    <a:pt x="19689" y="11433"/>
                  </a:lnTo>
                  <a:close/>
                </a:path>
              </a:pathLst>
            </a:custGeom>
            <a:grpFill/>
            <a:ln w="6350" cap="flat">
              <a:noFill/>
              <a:prstDash val="solid"/>
              <a:miter/>
            </a:ln>
          </p:spPr>
          <p:txBody>
            <a:bodyPr rtlCol="0" anchor="ctr"/>
            <a:lstStyle/>
            <a:p>
              <a:pPr algn="ctr"/>
              <a:endParaRPr lang="en-US"/>
            </a:p>
          </p:txBody>
        </p:sp>
        <p:sp>
          <p:nvSpPr>
            <p:cNvPr id="28" name="Freeform: Shape 27">
              <a:extLst>
                <a:ext uri="{FF2B5EF4-FFF2-40B4-BE49-F238E27FC236}">
                  <a16:creationId xmlns:a16="http://schemas.microsoft.com/office/drawing/2014/main" id="{36908C8B-9BC7-41B6-9E2C-02FAC750AA9C}"/>
                </a:ext>
              </a:extLst>
            </p:cNvPr>
            <p:cNvSpPr/>
            <p:nvPr/>
          </p:nvSpPr>
          <p:spPr>
            <a:xfrm>
              <a:off x="9401443" y="2593857"/>
              <a:ext cx="825691" cy="1670437"/>
            </a:xfrm>
            <a:custGeom>
              <a:avLst/>
              <a:gdLst>
                <a:gd name="connsiteX0" fmla="*/ 694216 w 825691"/>
                <a:gd name="connsiteY0" fmla="*/ 21595 h 1670436"/>
                <a:gd name="connsiteX1" fmla="*/ 134651 w 825691"/>
                <a:gd name="connsiteY1" fmla="*/ 21595 h 1670436"/>
                <a:gd name="connsiteX2" fmla="*/ 54623 w 825691"/>
                <a:gd name="connsiteY2" fmla="*/ 54623 h 1670436"/>
                <a:gd name="connsiteX3" fmla="*/ 21595 w 825691"/>
                <a:gd name="connsiteY3" fmla="*/ 134651 h 1670436"/>
                <a:gd name="connsiteX4" fmla="*/ 21595 w 825691"/>
                <a:gd name="connsiteY4" fmla="*/ 1536421 h 1670436"/>
                <a:gd name="connsiteX5" fmla="*/ 54623 w 825691"/>
                <a:gd name="connsiteY5" fmla="*/ 1616449 h 1670436"/>
                <a:gd name="connsiteX6" fmla="*/ 134651 w 825691"/>
                <a:gd name="connsiteY6" fmla="*/ 1649477 h 1670436"/>
                <a:gd name="connsiteX7" fmla="*/ 694216 w 825691"/>
                <a:gd name="connsiteY7" fmla="*/ 1649477 h 1670436"/>
                <a:gd name="connsiteX8" fmla="*/ 774244 w 825691"/>
                <a:gd name="connsiteY8" fmla="*/ 1616449 h 1670436"/>
                <a:gd name="connsiteX9" fmla="*/ 807272 w 825691"/>
                <a:gd name="connsiteY9" fmla="*/ 1536421 h 1670436"/>
                <a:gd name="connsiteX10" fmla="*/ 807272 w 825691"/>
                <a:gd name="connsiteY10" fmla="*/ 134651 h 1670436"/>
                <a:gd name="connsiteX11" fmla="*/ 774244 w 825691"/>
                <a:gd name="connsiteY11" fmla="*/ 54623 h 1670436"/>
                <a:gd name="connsiteX12" fmla="*/ 694216 w 825691"/>
                <a:gd name="connsiteY12" fmla="*/ 21595 h 1670436"/>
                <a:gd name="connsiteX13" fmla="*/ 694216 w 825691"/>
                <a:gd name="connsiteY13" fmla="*/ 21595 h 1670436"/>
                <a:gd name="connsiteX14" fmla="*/ 134651 w 825691"/>
                <a:gd name="connsiteY14" fmla="*/ 3176 h 1670436"/>
                <a:gd name="connsiteX15" fmla="*/ 694216 w 825691"/>
                <a:gd name="connsiteY15" fmla="*/ 3176 h 1670436"/>
                <a:gd name="connsiteX16" fmla="*/ 786947 w 825691"/>
                <a:gd name="connsiteY16" fmla="*/ 41920 h 1670436"/>
                <a:gd name="connsiteX17" fmla="*/ 825692 w 825691"/>
                <a:gd name="connsiteY17" fmla="*/ 134651 h 1670436"/>
                <a:gd name="connsiteX18" fmla="*/ 825692 w 825691"/>
                <a:gd name="connsiteY18" fmla="*/ 1536421 h 1670436"/>
                <a:gd name="connsiteX19" fmla="*/ 786947 w 825691"/>
                <a:gd name="connsiteY19" fmla="*/ 1629152 h 1670436"/>
                <a:gd name="connsiteX20" fmla="*/ 694216 w 825691"/>
                <a:gd name="connsiteY20" fmla="*/ 1667896 h 1670436"/>
                <a:gd name="connsiteX21" fmla="*/ 134651 w 825691"/>
                <a:gd name="connsiteY21" fmla="*/ 1667896 h 1670436"/>
                <a:gd name="connsiteX22" fmla="*/ 41920 w 825691"/>
                <a:gd name="connsiteY22" fmla="*/ 1629152 h 1670436"/>
                <a:gd name="connsiteX23" fmla="*/ 3176 w 825691"/>
                <a:gd name="connsiteY23" fmla="*/ 1536421 h 1670436"/>
                <a:gd name="connsiteX24" fmla="*/ 3176 w 825691"/>
                <a:gd name="connsiteY24" fmla="*/ 134651 h 1670436"/>
                <a:gd name="connsiteX25" fmla="*/ 41920 w 825691"/>
                <a:gd name="connsiteY25" fmla="*/ 41920 h 1670436"/>
                <a:gd name="connsiteX26" fmla="*/ 134651 w 825691"/>
                <a:gd name="connsiteY26" fmla="*/ 3176 h 1670436"/>
                <a:gd name="connsiteX27" fmla="*/ 134651 w 825691"/>
                <a:gd name="connsiteY27" fmla="*/ 3176 h 167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5691" h="1670436">
                  <a:moveTo>
                    <a:pt x="694216" y="21595"/>
                  </a:moveTo>
                  <a:lnTo>
                    <a:pt x="134651" y="21595"/>
                  </a:lnTo>
                  <a:cubicBezTo>
                    <a:pt x="103529" y="21595"/>
                    <a:pt x="75583" y="34298"/>
                    <a:pt x="54623" y="54623"/>
                  </a:cubicBezTo>
                  <a:cubicBezTo>
                    <a:pt x="34298" y="74947"/>
                    <a:pt x="21595" y="103529"/>
                    <a:pt x="21595" y="134651"/>
                  </a:cubicBezTo>
                  <a:lnTo>
                    <a:pt x="21595" y="1536421"/>
                  </a:lnTo>
                  <a:cubicBezTo>
                    <a:pt x="21595" y="1567543"/>
                    <a:pt x="34298" y="1595489"/>
                    <a:pt x="54623" y="1616449"/>
                  </a:cubicBezTo>
                  <a:cubicBezTo>
                    <a:pt x="74947" y="1636774"/>
                    <a:pt x="103529" y="1649477"/>
                    <a:pt x="134651" y="1649477"/>
                  </a:cubicBezTo>
                  <a:lnTo>
                    <a:pt x="694216" y="1649477"/>
                  </a:lnTo>
                  <a:cubicBezTo>
                    <a:pt x="725338" y="1649477"/>
                    <a:pt x="753285" y="1636774"/>
                    <a:pt x="774244" y="1616449"/>
                  </a:cubicBezTo>
                  <a:cubicBezTo>
                    <a:pt x="794569" y="1596124"/>
                    <a:pt x="807272" y="1567543"/>
                    <a:pt x="807272" y="1536421"/>
                  </a:cubicBezTo>
                  <a:lnTo>
                    <a:pt x="807272" y="134651"/>
                  </a:lnTo>
                  <a:cubicBezTo>
                    <a:pt x="807272" y="103529"/>
                    <a:pt x="794569" y="75582"/>
                    <a:pt x="774244" y="54623"/>
                  </a:cubicBezTo>
                  <a:cubicBezTo>
                    <a:pt x="753920" y="34298"/>
                    <a:pt x="725338" y="21595"/>
                    <a:pt x="694216" y="21595"/>
                  </a:cubicBezTo>
                  <a:lnTo>
                    <a:pt x="694216" y="21595"/>
                  </a:lnTo>
                  <a:close/>
                  <a:moveTo>
                    <a:pt x="134651" y="3176"/>
                  </a:moveTo>
                  <a:lnTo>
                    <a:pt x="694216" y="3176"/>
                  </a:lnTo>
                  <a:cubicBezTo>
                    <a:pt x="730419" y="3176"/>
                    <a:pt x="763447" y="17784"/>
                    <a:pt x="786947" y="41920"/>
                  </a:cubicBezTo>
                  <a:cubicBezTo>
                    <a:pt x="810448" y="65420"/>
                    <a:pt x="825692" y="98448"/>
                    <a:pt x="825692" y="134651"/>
                  </a:cubicBezTo>
                  <a:lnTo>
                    <a:pt x="825692" y="1536421"/>
                  </a:lnTo>
                  <a:cubicBezTo>
                    <a:pt x="825692" y="1572624"/>
                    <a:pt x="811083" y="1605652"/>
                    <a:pt x="786947" y="1629152"/>
                  </a:cubicBezTo>
                  <a:cubicBezTo>
                    <a:pt x="763447" y="1652653"/>
                    <a:pt x="730419" y="1667896"/>
                    <a:pt x="694216" y="1667896"/>
                  </a:cubicBezTo>
                  <a:lnTo>
                    <a:pt x="134651" y="1667896"/>
                  </a:lnTo>
                  <a:cubicBezTo>
                    <a:pt x="98448" y="1667896"/>
                    <a:pt x="65420" y="1653288"/>
                    <a:pt x="41920" y="1629152"/>
                  </a:cubicBezTo>
                  <a:cubicBezTo>
                    <a:pt x="18419" y="1605652"/>
                    <a:pt x="3176" y="1572624"/>
                    <a:pt x="3176" y="1536421"/>
                  </a:cubicBezTo>
                  <a:lnTo>
                    <a:pt x="3176" y="134651"/>
                  </a:lnTo>
                  <a:cubicBezTo>
                    <a:pt x="3176" y="98448"/>
                    <a:pt x="17784" y="65420"/>
                    <a:pt x="41920" y="41920"/>
                  </a:cubicBezTo>
                  <a:cubicBezTo>
                    <a:pt x="66055" y="17784"/>
                    <a:pt x="98448" y="3176"/>
                    <a:pt x="134651" y="3176"/>
                  </a:cubicBezTo>
                  <a:lnTo>
                    <a:pt x="134651" y="3176"/>
                  </a:lnTo>
                  <a:close/>
                </a:path>
              </a:pathLst>
            </a:custGeom>
            <a:grpFill/>
            <a:ln w="6350" cap="flat">
              <a:noFill/>
              <a:prstDash val="solid"/>
              <a:miter/>
            </a:ln>
          </p:spPr>
          <p:txBody>
            <a:bodyPr rtlCol="0" anchor="ctr"/>
            <a:lstStyle/>
            <a:p>
              <a:pPr algn="ctr"/>
              <a:endParaRPr lang="en-US"/>
            </a:p>
          </p:txBody>
        </p:sp>
        <p:sp>
          <p:nvSpPr>
            <p:cNvPr id="29" name="Freeform: Shape 28">
              <a:extLst>
                <a:ext uri="{FF2B5EF4-FFF2-40B4-BE49-F238E27FC236}">
                  <a16:creationId xmlns:a16="http://schemas.microsoft.com/office/drawing/2014/main" id="{A3F050E0-8161-4238-B6E5-37FF03220492}"/>
                </a:ext>
              </a:extLst>
            </p:cNvPr>
            <p:cNvSpPr/>
            <p:nvPr/>
          </p:nvSpPr>
          <p:spPr>
            <a:xfrm>
              <a:off x="9437646" y="2790752"/>
              <a:ext cx="755825" cy="1270294"/>
            </a:xfrm>
            <a:custGeom>
              <a:avLst/>
              <a:gdLst>
                <a:gd name="connsiteX0" fmla="*/ 12068 w 755824"/>
                <a:gd name="connsiteY0" fmla="*/ 3176 h 1270294"/>
                <a:gd name="connsiteX1" fmla="*/ 745027 w 755824"/>
                <a:gd name="connsiteY1" fmla="*/ 3176 h 1270294"/>
                <a:gd name="connsiteX2" fmla="*/ 753920 w 755824"/>
                <a:gd name="connsiteY2" fmla="*/ 3176 h 1270294"/>
                <a:gd name="connsiteX3" fmla="*/ 753920 w 755824"/>
                <a:gd name="connsiteY3" fmla="*/ 12068 h 1270294"/>
                <a:gd name="connsiteX4" fmla="*/ 753920 w 755824"/>
                <a:gd name="connsiteY4" fmla="*/ 1259497 h 1270294"/>
                <a:gd name="connsiteX5" fmla="*/ 753920 w 755824"/>
                <a:gd name="connsiteY5" fmla="*/ 1268389 h 1270294"/>
                <a:gd name="connsiteX6" fmla="*/ 745027 w 755824"/>
                <a:gd name="connsiteY6" fmla="*/ 1268389 h 1270294"/>
                <a:gd name="connsiteX7" fmla="*/ 12068 w 755824"/>
                <a:gd name="connsiteY7" fmla="*/ 1268389 h 1270294"/>
                <a:gd name="connsiteX8" fmla="*/ 3176 w 755824"/>
                <a:gd name="connsiteY8" fmla="*/ 1268389 h 1270294"/>
                <a:gd name="connsiteX9" fmla="*/ 3176 w 755824"/>
                <a:gd name="connsiteY9" fmla="*/ 1259497 h 1270294"/>
                <a:gd name="connsiteX10" fmla="*/ 3176 w 755824"/>
                <a:gd name="connsiteY10" fmla="*/ 12068 h 1270294"/>
                <a:gd name="connsiteX11" fmla="*/ 3176 w 755824"/>
                <a:gd name="connsiteY11" fmla="*/ 3176 h 1270294"/>
                <a:gd name="connsiteX12" fmla="*/ 12068 w 755824"/>
                <a:gd name="connsiteY12" fmla="*/ 3176 h 1270294"/>
                <a:gd name="connsiteX13" fmla="*/ 12068 w 755824"/>
                <a:gd name="connsiteY13" fmla="*/ 3176 h 1270294"/>
                <a:gd name="connsiteX14" fmla="*/ 735500 w 755824"/>
                <a:gd name="connsiteY14" fmla="*/ 21595 h 1270294"/>
                <a:gd name="connsiteX15" fmla="*/ 20960 w 755824"/>
                <a:gd name="connsiteY15" fmla="*/ 21595 h 1270294"/>
                <a:gd name="connsiteX16" fmla="*/ 20960 w 755824"/>
                <a:gd name="connsiteY16" fmla="*/ 1250605 h 1270294"/>
                <a:gd name="connsiteX17" fmla="*/ 735500 w 755824"/>
                <a:gd name="connsiteY17" fmla="*/ 1250605 h 1270294"/>
                <a:gd name="connsiteX18" fmla="*/ 735500 w 755824"/>
                <a:gd name="connsiteY18" fmla="*/ 21595 h 1270294"/>
                <a:gd name="connsiteX19" fmla="*/ 735500 w 755824"/>
                <a:gd name="connsiteY19" fmla="*/ 21595 h 12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5824" h="1270294">
                  <a:moveTo>
                    <a:pt x="12068" y="3176"/>
                  </a:moveTo>
                  <a:lnTo>
                    <a:pt x="745027" y="3176"/>
                  </a:lnTo>
                  <a:lnTo>
                    <a:pt x="753920" y="3176"/>
                  </a:lnTo>
                  <a:lnTo>
                    <a:pt x="753920" y="12068"/>
                  </a:lnTo>
                  <a:lnTo>
                    <a:pt x="753920" y="1259497"/>
                  </a:lnTo>
                  <a:lnTo>
                    <a:pt x="753920" y="1268389"/>
                  </a:lnTo>
                  <a:lnTo>
                    <a:pt x="745027" y="1268389"/>
                  </a:lnTo>
                  <a:lnTo>
                    <a:pt x="12068" y="1268389"/>
                  </a:lnTo>
                  <a:lnTo>
                    <a:pt x="3176" y="1268389"/>
                  </a:lnTo>
                  <a:lnTo>
                    <a:pt x="3176" y="1259497"/>
                  </a:lnTo>
                  <a:lnTo>
                    <a:pt x="3176" y="12068"/>
                  </a:lnTo>
                  <a:lnTo>
                    <a:pt x="3176" y="3176"/>
                  </a:lnTo>
                  <a:lnTo>
                    <a:pt x="12068" y="3176"/>
                  </a:lnTo>
                  <a:lnTo>
                    <a:pt x="12068" y="3176"/>
                  </a:lnTo>
                  <a:close/>
                  <a:moveTo>
                    <a:pt x="735500" y="21595"/>
                  </a:moveTo>
                  <a:lnTo>
                    <a:pt x="20960" y="21595"/>
                  </a:lnTo>
                  <a:lnTo>
                    <a:pt x="20960" y="1250605"/>
                  </a:lnTo>
                  <a:lnTo>
                    <a:pt x="735500" y="1250605"/>
                  </a:lnTo>
                  <a:lnTo>
                    <a:pt x="735500" y="21595"/>
                  </a:lnTo>
                  <a:lnTo>
                    <a:pt x="735500" y="21595"/>
                  </a:lnTo>
                  <a:close/>
                </a:path>
              </a:pathLst>
            </a:custGeom>
            <a:grpFill/>
            <a:ln w="6350" cap="flat">
              <a:noFill/>
              <a:prstDash val="solid"/>
              <a:miter/>
            </a:ln>
          </p:spPr>
          <p:txBody>
            <a:bodyPr rtlCol="0" anchor="ctr"/>
            <a:lstStyle/>
            <a:p>
              <a:pPr algn="ctr"/>
              <a:endParaRPr lang="en-US"/>
            </a:p>
          </p:txBody>
        </p:sp>
        <p:sp>
          <p:nvSpPr>
            <p:cNvPr id="30" name="Freeform: Shape 29">
              <a:extLst>
                <a:ext uri="{FF2B5EF4-FFF2-40B4-BE49-F238E27FC236}">
                  <a16:creationId xmlns:a16="http://schemas.microsoft.com/office/drawing/2014/main" id="{13E476FF-7565-4B69-9640-B4A0330F9D7A}"/>
                </a:ext>
              </a:extLst>
            </p:cNvPr>
            <p:cNvSpPr/>
            <p:nvPr/>
          </p:nvSpPr>
          <p:spPr>
            <a:xfrm>
              <a:off x="9745693" y="2693575"/>
              <a:ext cx="139732" cy="25406"/>
            </a:xfrm>
            <a:custGeom>
              <a:avLst/>
              <a:gdLst>
                <a:gd name="connsiteX0" fmla="*/ 127029 w 139732"/>
                <a:gd name="connsiteY0" fmla="*/ 11433 h 25405"/>
                <a:gd name="connsiteX1" fmla="*/ 13973 w 139732"/>
                <a:gd name="connsiteY1" fmla="*/ 11433 h 25405"/>
                <a:gd name="connsiteX2" fmla="*/ 12703 w 139732"/>
                <a:gd name="connsiteY2" fmla="*/ 12068 h 25405"/>
                <a:gd name="connsiteX3" fmla="*/ 12068 w 139732"/>
                <a:gd name="connsiteY3" fmla="*/ 13338 h 25405"/>
                <a:gd name="connsiteX4" fmla="*/ 12703 w 139732"/>
                <a:gd name="connsiteY4" fmla="*/ 14608 h 25405"/>
                <a:gd name="connsiteX5" fmla="*/ 13973 w 139732"/>
                <a:gd name="connsiteY5" fmla="*/ 15243 h 25405"/>
                <a:gd name="connsiteX6" fmla="*/ 127029 w 139732"/>
                <a:gd name="connsiteY6" fmla="*/ 15243 h 25405"/>
                <a:gd name="connsiteX7" fmla="*/ 128300 w 139732"/>
                <a:gd name="connsiteY7" fmla="*/ 14608 h 25405"/>
                <a:gd name="connsiteX8" fmla="*/ 128935 w 139732"/>
                <a:gd name="connsiteY8" fmla="*/ 13338 h 25405"/>
                <a:gd name="connsiteX9" fmla="*/ 128300 w 139732"/>
                <a:gd name="connsiteY9" fmla="*/ 12068 h 25405"/>
                <a:gd name="connsiteX10" fmla="*/ 127029 w 139732"/>
                <a:gd name="connsiteY10" fmla="*/ 11433 h 25405"/>
                <a:gd name="connsiteX11" fmla="*/ 127029 w 139732"/>
                <a:gd name="connsiteY11" fmla="*/ 11433 h 25405"/>
                <a:gd name="connsiteX12" fmla="*/ 13338 w 139732"/>
                <a:gd name="connsiteY12" fmla="*/ 3176 h 25405"/>
                <a:gd name="connsiteX13" fmla="*/ 126394 w 139732"/>
                <a:gd name="connsiteY13" fmla="*/ 3176 h 25405"/>
                <a:gd name="connsiteX14" fmla="*/ 133381 w 139732"/>
                <a:gd name="connsiteY14" fmla="*/ 6351 h 25405"/>
                <a:gd name="connsiteX15" fmla="*/ 136557 w 139732"/>
                <a:gd name="connsiteY15" fmla="*/ 13338 h 25405"/>
                <a:gd name="connsiteX16" fmla="*/ 133381 w 139732"/>
                <a:gd name="connsiteY16" fmla="*/ 20325 h 25405"/>
                <a:gd name="connsiteX17" fmla="*/ 126394 w 139732"/>
                <a:gd name="connsiteY17" fmla="*/ 23500 h 25405"/>
                <a:gd name="connsiteX18" fmla="*/ 13338 w 139732"/>
                <a:gd name="connsiteY18" fmla="*/ 23500 h 25405"/>
                <a:gd name="connsiteX19" fmla="*/ 6351 w 139732"/>
                <a:gd name="connsiteY19" fmla="*/ 20325 h 25405"/>
                <a:gd name="connsiteX20" fmla="*/ 3176 w 139732"/>
                <a:gd name="connsiteY20" fmla="*/ 13338 h 25405"/>
                <a:gd name="connsiteX21" fmla="*/ 6351 w 139732"/>
                <a:gd name="connsiteY21" fmla="*/ 6351 h 25405"/>
                <a:gd name="connsiteX22" fmla="*/ 13338 w 139732"/>
                <a:gd name="connsiteY22" fmla="*/ 3176 h 25405"/>
                <a:gd name="connsiteX23" fmla="*/ 13338 w 139732"/>
                <a:gd name="connsiteY23" fmla="*/ 3176 h 2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732" h="25405">
                  <a:moveTo>
                    <a:pt x="127029" y="11433"/>
                  </a:moveTo>
                  <a:lnTo>
                    <a:pt x="13973" y="11433"/>
                  </a:lnTo>
                  <a:cubicBezTo>
                    <a:pt x="13338" y="11433"/>
                    <a:pt x="12703" y="11433"/>
                    <a:pt x="12703" y="12068"/>
                  </a:cubicBezTo>
                  <a:cubicBezTo>
                    <a:pt x="12068" y="12703"/>
                    <a:pt x="12068" y="12703"/>
                    <a:pt x="12068" y="13338"/>
                  </a:cubicBezTo>
                  <a:cubicBezTo>
                    <a:pt x="12068" y="13973"/>
                    <a:pt x="12068" y="14608"/>
                    <a:pt x="12703" y="14608"/>
                  </a:cubicBezTo>
                  <a:cubicBezTo>
                    <a:pt x="13338" y="15243"/>
                    <a:pt x="13338" y="15243"/>
                    <a:pt x="13973" y="15243"/>
                  </a:cubicBezTo>
                  <a:lnTo>
                    <a:pt x="127029" y="15243"/>
                  </a:lnTo>
                  <a:cubicBezTo>
                    <a:pt x="127664" y="15243"/>
                    <a:pt x="128300" y="15243"/>
                    <a:pt x="128300" y="14608"/>
                  </a:cubicBezTo>
                  <a:cubicBezTo>
                    <a:pt x="128935" y="13973"/>
                    <a:pt x="128935" y="13973"/>
                    <a:pt x="128935" y="13338"/>
                  </a:cubicBezTo>
                  <a:cubicBezTo>
                    <a:pt x="128935" y="12703"/>
                    <a:pt x="128935" y="12068"/>
                    <a:pt x="128300" y="12068"/>
                  </a:cubicBezTo>
                  <a:cubicBezTo>
                    <a:pt x="127664" y="12068"/>
                    <a:pt x="127664" y="11433"/>
                    <a:pt x="127029" y="11433"/>
                  </a:cubicBezTo>
                  <a:lnTo>
                    <a:pt x="127029" y="11433"/>
                  </a:lnTo>
                  <a:close/>
                  <a:moveTo>
                    <a:pt x="13338" y="3176"/>
                  </a:moveTo>
                  <a:lnTo>
                    <a:pt x="126394" y="3176"/>
                  </a:lnTo>
                  <a:cubicBezTo>
                    <a:pt x="128935" y="3176"/>
                    <a:pt x="131476" y="4446"/>
                    <a:pt x="133381" y="6351"/>
                  </a:cubicBezTo>
                  <a:cubicBezTo>
                    <a:pt x="135286" y="8257"/>
                    <a:pt x="136557" y="10797"/>
                    <a:pt x="136557" y="13338"/>
                  </a:cubicBezTo>
                  <a:cubicBezTo>
                    <a:pt x="136557" y="15879"/>
                    <a:pt x="135286" y="18419"/>
                    <a:pt x="133381" y="20325"/>
                  </a:cubicBezTo>
                  <a:cubicBezTo>
                    <a:pt x="131476" y="22230"/>
                    <a:pt x="128935" y="23500"/>
                    <a:pt x="126394" y="23500"/>
                  </a:cubicBezTo>
                  <a:lnTo>
                    <a:pt x="13338" y="23500"/>
                  </a:lnTo>
                  <a:cubicBezTo>
                    <a:pt x="10798" y="23500"/>
                    <a:pt x="8257" y="22230"/>
                    <a:pt x="6351" y="20325"/>
                  </a:cubicBezTo>
                  <a:cubicBezTo>
                    <a:pt x="4446" y="18419"/>
                    <a:pt x="3176" y="15879"/>
                    <a:pt x="3176" y="13338"/>
                  </a:cubicBezTo>
                  <a:cubicBezTo>
                    <a:pt x="3176" y="10797"/>
                    <a:pt x="4446" y="8257"/>
                    <a:pt x="6351" y="6351"/>
                  </a:cubicBezTo>
                  <a:cubicBezTo>
                    <a:pt x="8257" y="4446"/>
                    <a:pt x="10798" y="3176"/>
                    <a:pt x="13338" y="3176"/>
                  </a:cubicBezTo>
                  <a:lnTo>
                    <a:pt x="13338" y="3176"/>
                  </a:lnTo>
                  <a:close/>
                </a:path>
              </a:pathLst>
            </a:custGeom>
            <a:grpFill/>
            <a:ln w="6350" cap="flat">
              <a:no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7B509265-39A6-4C35-8376-C394F4624380}"/>
                </a:ext>
              </a:extLst>
            </p:cNvPr>
            <p:cNvSpPr/>
            <p:nvPr/>
          </p:nvSpPr>
          <p:spPr>
            <a:xfrm>
              <a:off x="9800315" y="2638952"/>
              <a:ext cx="31757" cy="31757"/>
            </a:xfrm>
            <a:custGeom>
              <a:avLst/>
              <a:gdLst>
                <a:gd name="connsiteX0" fmla="*/ 15879 w 31757"/>
                <a:gd name="connsiteY0" fmla="*/ 3176 h 31757"/>
                <a:gd name="connsiteX1" fmla="*/ 24771 w 31757"/>
                <a:gd name="connsiteY1" fmla="*/ 6987 h 31757"/>
                <a:gd name="connsiteX2" fmla="*/ 28582 w 31757"/>
                <a:gd name="connsiteY2" fmla="*/ 15879 h 31757"/>
                <a:gd name="connsiteX3" fmla="*/ 24771 w 31757"/>
                <a:gd name="connsiteY3" fmla="*/ 24771 h 31757"/>
                <a:gd name="connsiteX4" fmla="*/ 24771 w 31757"/>
                <a:gd name="connsiteY4" fmla="*/ 24771 h 31757"/>
                <a:gd name="connsiteX5" fmla="*/ 15879 w 31757"/>
                <a:gd name="connsiteY5" fmla="*/ 28582 h 31757"/>
                <a:gd name="connsiteX6" fmla="*/ 6987 w 31757"/>
                <a:gd name="connsiteY6" fmla="*/ 24771 h 31757"/>
                <a:gd name="connsiteX7" fmla="*/ 6987 w 31757"/>
                <a:gd name="connsiteY7" fmla="*/ 24771 h 31757"/>
                <a:gd name="connsiteX8" fmla="*/ 3176 w 31757"/>
                <a:gd name="connsiteY8" fmla="*/ 15879 h 31757"/>
                <a:gd name="connsiteX9" fmla="*/ 6987 w 31757"/>
                <a:gd name="connsiteY9" fmla="*/ 6987 h 31757"/>
                <a:gd name="connsiteX10" fmla="*/ 15879 w 31757"/>
                <a:gd name="connsiteY10" fmla="*/ 3176 h 31757"/>
                <a:gd name="connsiteX11" fmla="*/ 15879 w 31757"/>
                <a:gd name="connsiteY11" fmla="*/ 3176 h 31757"/>
                <a:gd name="connsiteX12" fmla="*/ 18419 w 31757"/>
                <a:gd name="connsiteY12" fmla="*/ 12703 h 31757"/>
                <a:gd name="connsiteX13" fmla="*/ 15879 w 31757"/>
                <a:gd name="connsiteY13" fmla="*/ 11433 h 31757"/>
                <a:gd name="connsiteX14" fmla="*/ 13338 w 31757"/>
                <a:gd name="connsiteY14" fmla="*/ 12703 h 31757"/>
                <a:gd name="connsiteX15" fmla="*/ 12068 w 31757"/>
                <a:gd name="connsiteY15" fmla="*/ 15243 h 31757"/>
                <a:gd name="connsiteX16" fmla="*/ 13338 w 31757"/>
                <a:gd name="connsiteY16" fmla="*/ 17784 h 31757"/>
                <a:gd name="connsiteX17" fmla="*/ 13338 w 31757"/>
                <a:gd name="connsiteY17" fmla="*/ 17784 h 31757"/>
                <a:gd name="connsiteX18" fmla="*/ 15879 w 31757"/>
                <a:gd name="connsiteY18" fmla="*/ 19054 h 31757"/>
                <a:gd name="connsiteX19" fmla="*/ 18419 w 31757"/>
                <a:gd name="connsiteY19" fmla="*/ 17784 h 31757"/>
                <a:gd name="connsiteX20" fmla="*/ 18419 w 31757"/>
                <a:gd name="connsiteY20" fmla="*/ 17784 h 31757"/>
                <a:gd name="connsiteX21" fmla="*/ 19690 w 31757"/>
                <a:gd name="connsiteY21" fmla="*/ 15243 h 31757"/>
                <a:gd name="connsiteX22" fmla="*/ 18419 w 31757"/>
                <a:gd name="connsiteY22" fmla="*/ 12703 h 31757"/>
                <a:gd name="connsiteX23" fmla="*/ 18419 w 31757"/>
                <a:gd name="connsiteY23" fmla="*/ 12703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57" h="31757">
                  <a:moveTo>
                    <a:pt x="15879" y="3176"/>
                  </a:moveTo>
                  <a:cubicBezTo>
                    <a:pt x="19054" y="3176"/>
                    <a:pt x="22230" y="4446"/>
                    <a:pt x="24771" y="6987"/>
                  </a:cubicBezTo>
                  <a:cubicBezTo>
                    <a:pt x="26676" y="8892"/>
                    <a:pt x="28582" y="12068"/>
                    <a:pt x="28582" y="15879"/>
                  </a:cubicBezTo>
                  <a:cubicBezTo>
                    <a:pt x="28582" y="19690"/>
                    <a:pt x="27312" y="22230"/>
                    <a:pt x="24771" y="24771"/>
                  </a:cubicBezTo>
                  <a:lnTo>
                    <a:pt x="24771" y="24771"/>
                  </a:lnTo>
                  <a:cubicBezTo>
                    <a:pt x="22866" y="26676"/>
                    <a:pt x="19690" y="28582"/>
                    <a:pt x="15879" y="28582"/>
                  </a:cubicBezTo>
                  <a:cubicBezTo>
                    <a:pt x="12703" y="28582"/>
                    <a:pt x="9527" y="27311"/>
                    <a:pt x="6987" y="24771"/>
                  </a:cubicBezTo>
                  <a:lnTo>
                    <a:pt x="6987" y="24771"/>
                  </a:lnTo>
                  <a:cubicBezTo>
                    <a:pt x="5081" y="22865"/>
                    <a:pt x="3176" y="19690"/>
                    <a:pt x="3176" y="15879"/>
                  </a:cubicBezTo>
                  <a:cubicBezTo>
                    <a:pt x="3176" y="12068"/>
                    <a:pt x="4446" y="9527"/>
                    <a:pt x="6987" y="6987"/>
                  </a:cubicBezTo>
                  <a:cubicBezTo>
                    <a:pt x="9527" y="4446"/>
                    <a:pt x="12068" y="3176"/>
                    <a:pt x="15879" y="3176"/>
                  </a:cubicBezTo>
                  <a:lnTo>
                    <a:pt x="15879" y="3176"/>
                  </a:lnTo>
                  <a:close/>
                  <a:moveTo>
                    <a:pt x="18419" y="12703"/>
                  </a:moveTo>
                  <a:cubicBezTo>
                    <a:pt x="17784" y="12068"/>
                    <a:pt x="16514" y="11433"/>
                    <a:pt x="15879" y="11433"/>
                  </a:cubicBezTo>
                  <a:cubicBezTo>
                    <a:pt x="15244" y="11433"/>
                    <a:pt x="13973" y="12068"/>
                    <a:pt x="13338" y="12703"/>
                  </a:cubicBezTo>
                  <a:cubicBezTo>
                    <a:pt x="12703" y="13338"/>
                    <a:pt x="12068" y="14608"/>
                    <a:pt x="12068" y="15243"/>
                  </a:cubicBezTo>
                  <a:cubicBezTo>
                    <a:pt x="12068" y="16514"/>
                    <a:pt x="12703" y="17149"/>
                    <a:pt x="13338" y="17784"/>
                  </a:cubicBezTo>
                  <a:lnTo>
                    <a:pt x="13338" y="17784"/>
                  </a:lnTo>
                  <a:cubicBezTo>
                    <a:pt x="13973" y="18419"/>
                    <a:pt x="15244" y="19054"/>
                    <a:pt x="15879" y="19054"/>
                  </a:cubicBezTo>
                  <a:cubicBezTo>
                    <a:pt x="17149" y="19054"/>
                    <a:pt x="17784" y="18419"/>
                    <a:pt x="18419" y="17784"/>
                  </a:cubicBezTo>
                  <a:lnTo>
                    <a:pt x="18419" y="17784"/>
                  </a:lnTo>
                  <a:cubicBezTo>
                    <a:pt x="19054" y="17149"/>
                    <a:pt x="19690" y="15879"/>
                    <a:pt x="19690" y="15243"/>
                  </a:cubicBezTo>
                  <a:cubicBezTo>
                    <a:pt x="19690" y="14608"/>
                    <a:pt x="19054" y="13338"/>
                    <a:pt x="18419" y="12703"/>
                  </a:cubicBezTo>
                  <a:lnTo>
                    <a:pt x="18419" y="12703"/>
                  </a:lnTo>
                  <a:close/>
                </a:path>
              </a:pathLst>
            </a:custGeom>
            <a:grpFill/>
            <a:ln w="6350"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331A89A6-A53C-4FA4-B033-BD3C2845ACAE}"/>
                </a:ext>
              </a:extLst>
            </p:cNvPr>
            <p:cNvSpPr/>
            <p:nvPr/>
          </p:nvSpPr>
          <p:spPr>
            <a:xfrm>
              <a:off x="9677732" y="2687858"/>
              <a:ext cx="38109" cy="38109"/>
            </a:xfrm>
            <a:custGeom>
              <a:avLst/>
              <a:gdLst>
                <a:gd name="connsiteX0" fmla="*/ 19054 w 38108"/>
                <a:gd name="connsiteY0" fmla="*/ 3176 h 38108"/>
                <a:gd name="connsiteX1" fmla="*/ 30487 w 38108"/>
                <a:gd name="connsiteY1" fmla="*/ 7622 h 38108"/>
                <a:gd name="connsiteX2" fmla="*/ 34933 w 38108"/>
                <a:gd name="connsiteY2" fmla="*/ 19054 h 38108"/>
                <a:gd name="connsiteX3" fmla="*/ 30487 w 38108"/>
                <a:gd name="connsiteY3" fmla="*/ 30487 h 38108"/>
                <a:gd name="connsiteX4" fmla="*/ 19054 w 38108"/>
                <a:gd name="connsiteY4" fmla="*/ 34933 h 38108"/>
                <a:gd name="connsiteX5" fmla="*/ 7622 w 38108"/>
                <a:gd name="connsiteY5" fmla="*/ 30487 h 38108"/>
                <a:gd name="connsiteX6" fmla="*/ 3176 w 38108"/>
                <a:gd name="connsiteY6" fmla="*/ 19054 h 38108"/>
                <a:gd name="connsiteX7" fmla="*/ 7622 w 38108"/>
                <a:gd name="connsiteY7" fmla="*/ 7622 h 38108"/>
                <a:gd name="connsiteX8" fmla="*/ 19054 w 38108"/>
                <a:gd name="connsiteY8" fmla="*/ 3176 h 38108"/>
                <a:gd name="connsiteX9" fmla="*/ 19054 w 38108"/>
                <a:gd name="connsiteY9" fmla="*/ 3176 h 38108"/>
                <a:gd name="connsiteX10" fmla="*/ 24136 w 38108"/>
                <a:gd name="connsiteY10" fmla="*/ 13973 h 38108"/>
                <a:gd name="connsiteX11" fmla="*/ 19054 w 38108"/>
                <a:gd name="connsiteY11" fmla="*/ 12068 h 38108"/>
                <a:gd name="connsiteX12" fmla="*/ 13973 w 38108"/>
                <a:gd name="connsiteY12" fmla="*/ 13973 h 38108"/>
                <a:gd name="connsiteX13" fmla="*/ 12068 w 38108"/>
                <a:gd name="connsiteY13" fmla="*/ 19054 h 38108"/>
                <a:gd name="connsiteX14" fmla="*/ 13973 w 38108"/>
                <a:gd name="connsiteY14" fmla="*/ 24136 h 38108"/>
                <a:gd name="connsiteX15" fmla="*/ 19054 w 38108"/>
                <a:gd name="connsiteY15" fmla="*/ 26041 h 38108"/>
                <a:gd name="connsiteX16" fmla="*/ 24136 w 38108"/>
                <a:gd name="connsiteY16" fmla="*/ 24136 h 38108"/>
                <a:gd name="connsiteX17" fmla="*/ 26041 w 38108"/>
                <a:gd name="connsiteY17" fmla="*/ 19054 h 38108"/>
                <a:gd name="connsiteX18" fmla="*/ 24136 w 38108"/>
                <a:gd name="connsiteY18" fmla="*/ 13973 h 38108"/>
                <a:gd name="connsiteX19" fmla="*/ 24136 w 38108"/>
                <a:gd name="connsiteY19" fmla="*/ 13973 h 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8" h="38108">
                  <a:moveTo>
                    <a:pt x="19054" y="3176"/>
                  </a:moveTo>
                  <a:cubicBezTo>
                    <a:pt x="23501" y="3176"/>
                    <a:pt x="27311" y="5081"/>
                    <a:pt x="30487" y="7622"/>
                  </a:cubicBezTo>
                  <a:cubicBezTo>
                    <a:pt x="33028" y="10162"/>
                    <a:pt x="34933" y="14608"/>
                    <a:pt x="34933" y="19054"/>
                  </a:cubicBezTo>
                  <a:cubicBezTo>
                    <a:pt x="34933" y="23501"/>
                    <a:pt x="33028" y="27311"/>
                    <a:pt x="30487" y="30487"/>
                  </a:cubicBezTo>
                  <a:cubicBezTo>
                    <a:pt x="27947" y="33028"/>
                    <a:pt x="23501" y="34933"/>
                    <a:pt x="19054" y="34933"/>
                  </a:cubicBezTo>
                  <a:cubicBezTo>
                    <a:pt x="14608" y="34933"/>
                    <a:pt x="10798" y="33028"/>
                    <a:pt x="7622" y="30487"/>
                  </a:cubicBezTo>
                  <a:cubicBezTo>
                    <a:pt x="5081" y="27947"/>
                    <a:pt x="3176" y="23501"/>
                    <a:pt x="3176" y="19054"/>
                  </a:cubicBezTo>
                  <a:cubicBezTo>
                    <a:pt x="3176" y="14608"/>
                    <a:pt x="5081" y="10798"/>
                    <a:pt x="7622" y="7622"/>
                  </a:cubicBezTo>
                  <a:cubicBezTo>
                    <a:pt x="10798" y="5081"/>
                    <a:pt x="14608" y="3176"/>
                    <a:pt x="19054" y="3176"/>
                  </a:cubicBezTo>
                  <a:lnTo>
                    <a:pt x="19054" y="3176"/>
                  </a:lnTo>
                  <a:close/>
                  <a:moveTo>
                    <a:pt x="24136" y="13973"/>
                  </a:moveTo>
                  <a:cubicBezTo>
                    <a:pt x="22866" y="12703"/>
                    <a:pt x="20960" y="12068"/>
                    <a:pt x="19054" y="12068"/>
                  </a:cubicBezTo>
                  <a:cubicBezTo>
                    <a:pt x="17149" y="12068"/>
                    <a:pt x="15244" y="12703"/>
                    <a:pt x="13973" y="13973"/>
                  </a:cubicBezTo>
                  <a:cubicBezTo>
                    <a:pt x="12703" y="15244"/>
                    <a:pt x="12068" y="17149"/>
                    <a:pt x="12068" y="19054"/>
                  </a:cubicBezTo>
                  <a:cubicBezTo>
                    <a:pt x="12068" y="20960"/>
                    <a:pt x="12703" y="22865"/>
                    <a:pt x="13973" y="24136"/>
                  </a:cubicBezTo>
                  <a:cubicBezTo>
                    <a:pt x="15244" y="25406"/>
                    <a:pt x="17149" y="26041"/>
                    <a:pt x="19054" y="26041"/>
                  </a:cubicBezTo>
                  <a:cubicBezTo>
                    <a:pt x="20960" y="26041"/>
                    <a:pt x="22866" y="25406"/>
                    <a:pt x="24136" y="24136"/>
                  </a:cubicBezTo>
                  <a:cubicBezTo>
                    <a:pt x="25406" y="22865"/>
                    <a:pt x="26041" y="20960"/>
                    <a:pt x="26041" y="19054"/>
                  </a:cubicBezTo>
                  <a:cubicBezTo>
                    <a:pt x="26676" y="17149"/>
                    <a:pt x="25406" y="15244"/>
                    <a:pt x="24136" y="13973"/>
                  </a:cubicBezTo>
                  <a:lnTo>
                    <a:pt x="24136" y="13973"/>
                  </a:lnTo>
                  <a:close/>
                </a:path>
              </a:pathLst>
            </a:custGeom>
            <a:grpFill/>
            <a:ln w="6350"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CFA17431-CB4D-4063-9535-F93FB4D161B2}"/>
                </a:ext>
              </a:extLst>
            </p:cNvPr>
            <p:cNvSpPr/>
            <p:nvPr/>
          </p:nvSpPr>
          <p:spPr>
            <a:xfrm>
              <a:off x="9388740" y="2937471"/>
              <a:ext cx="31757" cy="120678"/>
            </a:xfrm>
            <a:custGeom>
              <a:avLst/>
              <a:gdLst>
                <a:gd name="connsiteX0" fmla="*/ 13973 w 31757"/>
                <a:gd name="connsiteY0" fmla="*/ 3176 h 120677"/>
                <a:gd name="connsiteX1" fmla="*/ 19690 w 31757"/>
                <a:gd name="connsiteY1" fmla="*/ 3176 h 120677"/>
                <a:gd name="connsiteX2" fmla="*/ 27311 w 31757"/>
                <a:gd name="connsiteY2" fmla="*/ 6351 h 120677"/>
                <a:gd name="connsiteX3" fmla="*/ 30487 w 31757"/>
                <a:gd name="connsiteY3" fmla="*/ 13973 h 120677"/>
                <a:gd name="connsiteX4" fmla="*/ 30487 w 31757"/>
                <a:gd name="connsiteY4" fmla="*/ 110516 h 120677"/>
                <a:gd name="connsiteX5" fmla="*/ 27311 w 31757"/>
                <a:gd name="connsiteY5" fmla="*/ 118137 h 120677"/>
                <a:gd name="connsiteX6" fmla="*/ 27311 w 31757"/>
                <a:gd name="connsiteY6" fmla="*/ 118137 h 120677"/>
                <a:gd name="connsiteX7" fmla="*/ 19690 w 31757"/>
                <a:gd name="connsiteY7" fmla="*/ 121313 h 120677"/>
                <a:gd name="connsiteX8" fmla="*/ 13973 w 31757"/>
                <a:gd name="connsiteY8" fmla="*/ 121313 h 120677"/>
                <a:gd name="connsiteX9" fmla="*/ 6351 w 31757"/>
                <a:gd name="connsiteY9" fmla="*/ 118137 h 120677"/>
                <a:gd name="connsiteX10" fmla="*/ 3176 w 31757"/>
                <a:gd name="connsiteY10" fmla="*/ 110516 h 120677"/>
                <a:gd name="connsiteX11" fmla="*/ 3176 w 31757"/>
                <a:gd name="connsiteY11" fmla="*/ 13973 h 120677"/>
                <a:gd name="connsiteX12" fmla="*/ 6351 w 31757"/>
                <a:gd name="connsiteY12" fmla="*/ 6351 h 120677"/>
                <a:gd name="connsiteX13" fmla="*/ 6351 w 31757"/>
                <a:gd name="connsiteY13" fmla="*/ 6351 h 120677"/>
                <a:gd name="connsiteX14" fmla="*/ 13973 w 31757"/>
                <a:gd name="connsiteY14" fmla="*/ 3176 h 120677"/>
                <a:gd name="connsiteX15" fmla="*/ 13973 w 31757"/>
                <a:gd name="connsiteY15" fmla="*/ 3176 h 120677"/>
                <a:gd name="connsiteX16" fmla="*/ 19690 w 31757"/>
                <a:gd name="connsiteY16" fmla="*/ 11433 h 120677"/>
                <a:gd name="connsiteX17" fmla="*/ 13973 w 31757"/>
                <a:gd name="connsiteY17" fmla="*/ 11433 h 120677"/>
                <a:gd name="connsiteX18" fmla="*/ 12068 w 31757"/>
                <a:gd name="connsiteY18" fmla="*/ 12068 h 120677"/>
                <a:gd name="connsiteX19" fmla="*/ 12068 w 31757"/>
                <a:gd name="connsiteY19" fmla="*/ 12068 h 120677"/>
                <a:gd name="connsiteX20" fmla="*/ 11433 w 31757"/>
                <a:gd name="connsiteY20" fmla="*/ 13973 h 120677"/>
                <a:gd name="connsiteX21" fmla="*/ 11433 w 31757"/>
                <a:gd name="connsiteY21" fmla="*/ 110516 h 120677"/>
                <a:gd name="connsiteX22" fmla="*/ 12068 w 31757"/>
                <a:gd name="connsiteY22" fmla="*/ 112421 h 120677"/>
                <a:gd name="connsiteX23" fmla="*/ 13973 w 31757"/>
                <a:gd name="connsiteY23" fmla="*/ 113056 h 120677"/>
                <a:gd name="connsiteX24" fmla="*/ 19690 w 31757"/>
                <a:gd name="connsiteY24" fmla="*/ 113056 h 120677"/>
                <a:gd name="connsiteX25" fmla="*/ 21595 w 31757"/>
                <a:gd name="connsiteY25" fmla="*/ 112421 h 120677"/>
                <a:gd name="connsiteX26" fmla="*/ 21595 w 31757"/>
                <a:gd name="connsiteY26" fmla="*/ 112421 h 120677"/>
                <a:gd name="connsiteX27" fmla="*/ 22230 w 31757"/>
                <a:gd name="connsiteY27" fmla="*/ 110516 h 120677"/>
                <a:gd name="connsiteX28" fmla="*/ 22230 w 31757"/>
                <a:gd name="connsiteY28" fmla="*/ 13973 h 120677"/>
                <a:gd name="connsiteX29" fmla="*/ 21595 w 31757"/>
                <a:gd name="connsiteY29" fmla="*/ 12068 h 120677"/>
                <a:gd name="connsiteX30" fmla="*/ 19690 w 31757"/>
                <a:gd name="connsiteY30" fmla="*/ 11433 h 120677"/>
                <a:gd name="connsiteX31" fmla="*/ 19690 w 31757"/>
                <a:gd name="connsiteY31" fmla="*/ 11433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7" h="120677">
                  <a:moveTo>
                    <a:pt x="13973" y="3176"/>
                  </a:moveTo>
                  <a:lnTo>
                    <a:pt x="19690" y="3176"/>
                  </a:lnTo>
                  <a:cubicBezTo>
                    <a:pt x="22866" y="3176"/>
                    <a:pt x="25406" y="4446"/>
                    <a:pt x="27311" y="6351"/>
                  </a:cubicBezTo>
                  <a:cubicBezTo>
                    <a:pt x="29217" y="8257"/>
                    <a:pt x="30487" y="10797"/>
                    <a:pt x="30487" y="13973"/>
                  </a:cubicBezTo>
                  <a:lnTo>
                    <a:pt x="30487" y="110516"/>
                  </a:lnTo>
                  <a:cubicBezTo>
                    <a:pt x="30487" y="113691"/>
                    <a:pt x="29217" y="116232"/>
                    <a:pt x="27311" y="118137"/>
                  </a:cubicBezTo>
                  <a:lnTo>
                    <a:pt x="27311" y="118137"/>
                  </a:lnTo>
                  <a:cubicBezTo>
                    <a:pt x="25406" y="120043"/>
                    <a:pt x="22866" y="121313"/>
                    <a:pt x="19690" y="121313"/>
                  </a:cubicBezTo>
                  <a:lnTo>
                    <a:pt x="13973" y="121313"/>
                  </a:lnTo>
                  <a:cubicBezTo>
                    <a:pt x="10798" y="121313"/>
                    <a:pt x="8257" y="120043"/>
                    <a:pt x="6351" y="118137"/>
                  </a:cubicBezTo>
                  <a:cubicBezTo>
                    <a:pt x="4446" y="116232"/>
                    <a:pt x="3176" y="113691"/>
                    <a:pt x="3176" y="110516"/>
                  </a:cubicBezTo>
                  <a:lnTo>
                    <a:pt x="3176" y="13973"/>
                  </a:lnTo>
                  <a:cubicBezTo>
                    <a:pt x="3176" y="10797"/>
                    <a:pt x="4446" y="8257"/>
                    <a:pt x="6351" y="6351"/>
                  </a:cubicBezTo>
                  <a:lnTo>
                    <a:pt x="6351" y="6351"/>
                  </a:lnTo>
                  <a:cubicBezTo>
                    <a:pt x="8257" y="4446"/>
                    <a:pt x="11433" y="3176"/>
                    <a:pt x="13973" y="3176"/>
                  </a:cubicBezTo>
                  <a:lnTo>
                    <a:pt x="13973" y="3176"/>
                  </a:lnTo>
                  <a:close/>
                  <a:moveTo>
                    <a:pt x="19690" y="11433"/>
                  </a:moveTo>
                  <a:lnTo>
                    <a:pt x="13973" y="11433"/>
                  </a:lnTo>
                  <a:cubicBezTo>
                    <a:pt x="13338" y="11433"/>
                    <a:pt x="12703" y="11433"/>
                    <a:pt x="12068" y="12068"/>
                  </a:cubicBezTo>
                  <a:lnTo>
                    <a:pt x="12068" y="12068"/>
                  </a:lnTo>
                  <a:cubicBezTo>
                    <a:pt x="11433" y="12703"/>
                    <a:pt x="11433" y="13338"/>
                    <a:pt x="11433" y="13973"/>
                  </a:cubicBezTo>
                  <a:lnTo>
                    <a:pt x="11433" y="110516"/>
                  </a:lnTo>
                  <a:cubicBezTo>
                    <a:pt x="11433" y="111151"/>
                    <a:pt x="11433" y="111786"/>
                    <a:pt x="12068" y="112421"/>
                  </a:cubicBezTo>
                  <a:cubicBezTo>
                    <a:pt x="12703" y="113056"/>
                    <a:pt x="13338" y="113056"/>
                    <a:pt x="13973" y="113056"/>
                  </a:cubicBezTo>
                  <a:lnTo>
                    <a:pt x="19690" y="113056"/>
                  </a:lnTo>
                  <a:cubicBezTo>
                    <a:pt x="20325" y="113056"/>
                    <a:pt x="20960" y="113056"/>
                    <a:pt x="21595" y="112421"/>
                  </a:cubicBezTo>
                  <a:lnTo>
                    <a:pt x="21595" y="112421"/>
                  </a:lnTo>
                  <a:cubicBezTo>
                    <a:pt x="22230" y="111786"/>
                    <a:pt x="22230" y="111151"/>
                    <a:pt x="22230" y="110516"/>
                  </a:cubicBezTo>
                  <a:lnTo>
                    <a:pt x="22230" y="13973"/>
                  </a:lnTo>
                  <a:cubicBezTo>
                    <a:pt x="22230" y="13338"/>
                    <a:pt x="22230" y="12703"/>
                    <a:pt x="21595" y="12068"/>
                  </a:cubicBezTo>
                  <a:cubicBezTo>
                    <a:pt x="20960" y="11433"/>
                    <a:pt x="20325" y="11433"/>
                    <a:pt x="19690" y="11433"/>
                  </a:cubicBezTo>
                  <a:lnTo>
                    <a:pt x="19690" y="11433"/>
                  </a:lnTo>
                  <a:close/>
                </a:path>
              </a:pathLst>
            </a:custGeom>
            <a:grpFill/>
            <a:ln w="6350" cap="flat">
              <a:noFill/>
              <a:prstDash val="solid"/>
              <a:miter/>
            </a:ln>
          </p:spPr>
          <p:txBody>
            <a:bodyPr rtlCol="0" anchor="ctr"/>
            <a:lstStyle/>
            <a:p>
              <a:pPr algn="ctr"/>
              <a:endParaRPr lang="en-US"/>
            </a:p>
          </p:txBody>
        </p:sp>
        <p:sp>
          <p:nvSpPr>
            <p:cNvPr id="34" name="Freeform: Shape 33">
              <a:extLst>
                <a:ext uri="{FF2B5EF4-FFF2-40B4-BE49-F238E27FC236}">
                  <a16:creationId xmlns:a16="http://schemas.microsoft.com/office/drawing/2014/main" id="{7054FA98-6685-4605-8FBA-8F1466CA68D7}"/>
                </a:ext>
              </a:extLst>
            </p:cNvPr>
            <p:cNvSpPr/>
            <p:nvPr/>
          </p:nvSpPr>
          <p:spPr>
            <a:xfrm>
              <a:off x="9388740" y="3085460"/>
              <a:ext cx="31757" cy="120678"/>
            </a:xfrm>
            <a:custGeom>
              <a:avLst/>
              <a:gdLst>
                <a:gd name="connsiteX0" fmla="*/ 13973 w 31757"/>
                <a:gd name="connsiteY0" fmla="*/ 3176 h 120677"/>
                <a:gd name="connsiteX1" fmla="*/ 19690 w 31757"/>
                <a:gd name="connsiteY1" fmla="*/ 3176 h 120677"/>
                <a:gd name="connsiteX2" fmla="*/ 27311 w 31757"/>
                <a:gd name="connsiteY2" fmla="*/ 6351 h 120677"/>
                <a:gd name="connsiteX3" fmla="*/ 30487 w 31757"/>
                <a:gd name="connsiteY3" fmla="*/ 13973 h 120677"/>
                <a:gd name="connsiteX4" fmla="*/ 30487 w 31757"/>
                <a:gd name="connsiteY4" fmla="*/ 110516 h 120677"/>
                <a:gd name="connsiteX5" fmla="*/ 27311 w 31757"/>
                <a:gd name="connsiteY5" fmla="*/ 118137 h 120677"/>
                <a:gd name="connsiteX6" fmla="*/ 27311 w 31757"/>
                <a:gd name="connsiteY6" fmla="*/ 118137 h 120677"/>
                <a:gd name="connsiteX7" fmla="*/ 19690 w 31757"/>
                <a:gd name="connsiteY7" fmla="*/ 121313 h 120677"/>
                <a:gd name="connsiteX8" fmla="*/ 13973 w 31757"/>
                <a:gd name="connsiteY8" fmla="*/ 121313 h 120677"/>
                <a:gd name="connsiteX9" fmla="*/ 6351 w 31757"/>
                <a:gd name="connsiteY9" fmla="*/ 118137 h 120677"/>
                <a:gd name="connsiteX10" fmla="*/ 3176 w 31757"/>
                <a:gd name="connsiteY10" fmla="*/ 110516 h 120677"/>
                <a:gd name="connsiteX11" fmla="*/ 3176 w 31757"/>
                <a:gd name="connsiteY11" fmla="*/ 13338 h 120677"/>
                <a:gd name="connsiteX12" fmla="*/ 6351 w 31757"/>
                <a:gd name="connsiteY12" fmla="*/ 5716 h 120677"/>
                <a:gd name="connsiteX13" fmla="*/ 6351 w 31757"/>
                <a:gd name="connsiteY13" fmla="*/ 5716 h 120677"/>
                <a:gd name="connsiteX14" fmla="*/ 13973 w 31757"/>
                <a:gd name="connsiteY14" fmla="*/ 3176 h 120677"/>
                <a:gd name="connsiteX15" fmla="*/ 13973 w 31757"/>
                <a:gd name="connsiteY15" fmla="*/ 3176 h 120677"/>
                <a:gd name="connsiteX16" fmla="*/ 19690 w 31757"/>
                <a:gd name="connsiteY16" fmla="*/ 11433 h 120677"/>
                <a:gd name="connsiteX17" fmla="*/ 13973 w 31757"/>
                <a:gd name="connsiteY17" fmla="*/ 11433 h 120677"/>
                <a:gd name="connsiteX18" fmla="*/ 12068 w 31757"/>
                <a:gd name="connsiteY18" fmla="*/ 12068 h 120677"/>
                <a:gd name="connsiteX19" fmla="*/ 12068 w 31757"/>
                <a:gd name="connsiteY19" fmla="*/ 12068 h 120677"/>
                <a:gd name="connsiteX20" fmla="*/ 11433 w 31757"/>
                <a:gd name="connsiteY20" fmla="*/ 13973 h 120677"/>
                <a:gd name="connsiteX21" fmla="*/ 11433 w 31757"/>
                <a:gd name="connsiteY21" fmla="*/ 110516 h 120677"/>
                <a:gd name="connsiteX22" fmla="*/ 12068 w 31757"/>
                <a:gd name="connsiteY22" fmla="*/ 112421 h 120677"/>
                <a:gd name="connsiteX23" fmla="*/ 13973 w 31757"/>
                <a:gd name="connsiteY23" fmla="*/ 113056 h 120677"/>
                <a:gd name="connsiteX24" fmla="*/ 19690 w 31757"/>
                <a:gd name="connsiteY24" fmla="*/ 113056 h 120677"/>
                <a:gd name="connsiteX25" fmla="*/ 21595 w 31757"/>
                <a:gd name="connsiteY25" fmla="*/ 112421 h 120677"/>
                <a:gd name="connsiteX26" fmla="*/ 21595 w 31757"/>
                <a:gd name="connsiteY26" fmla="*/ 112421 h 120677"/>
                <a:gd name="connsiteX27" fmla="*/ 22230 w 31757"/>
                <a:gd name="connsiteY27" fmla="*/ 110516 h 120677"/>
                <a:gd name="connsiteX28" fmla="*/ 22230 w 31757"/>
                <a:gd name="connsiteY28" fmla="*/ 13338 h 120677"/>
                <a:gd name="connsiteX29" fmla="*/ 21595 w 31757"/>
                <a:gd name="connsiteY29" fmla="*/ 11433 h 120677"/>
                <a:gd name="connsiteX30" fmla="*/ 19690 w 31757"/>
                <a:gd name="connsiteY30" fmla="*/ 11433 h 120677"/>
                <a:gd name="connsiteX31" fmla="*/ 19690 w 31757"/>
                <a:gd name="connsiteY31" fmla="*/ 11433 h 12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7" h="120677">
                  <a:moveTo>
                    <a:pt x="13973" y="3176"/>
                  </a:moveTo>
                  <a:lnTo>
                    <a:pt x="19690" y="3176"/>
                  </a:lnTo>
                  <a:cubicBezTo>
                    <a:pt x="22866" y="3176"/>
                    <a:pt x="25406" y="4446"/>
                    <a:pt x="27311" y="6351"/>
                  </a:cubicBezTo>
                  <a:cubicBezTo>
                    <a:pt x="29217" y="8257"/>
                    <a:pt x="30487" y="10798"/>
                    <a:pt x="30487" y="13973"/>
                  </a:cubicBezTo>
                  <a:lnTo>
                    <a:pt x="30487" y="110516"/>
                  </a:lnTo>
                  <a:cubicBezTo>
                    <a:pt x="30487" y="113691"/>
                    <a:pt x="29217" y="116232"/>
                    <a:pt x="27311" y="118137"/>
                  </a:cubicBezTo>
                  <a:lnTo>
                    <a:pt x="27311" y="118137"/>
                  </a:lnTo>
                  <a:cubicBezTo>
                    <a:pt x="25406" y="120043"/>
                    <a:pt x="22866" y="121313"/>
                    <a:pt x="19690" y="121313"/>
                  </a:cubicBezTo>
                  <a:lnTo>
                    <a:pt x="13973" y="121313"/>
                  </a:lnTo>
                  <a:cubicBezTo>
                    <a:pt x="10798" y="121313"/>
                    <a:pt x="8257" y="120043"/>
                    <a:pt x="6351" y="118137"/>
                  </a:cubicBezTo>
                  <a:cubicBezTo>
                    <a:pt x="4446" y="116232"/>
                    <a:pt x="3176" y="113691"/>
                    <a:pt x="3176" y="110516"/>
                  </a:cubicBezTo>
                  <a:lnTo>
                    <a:pt x="3176" y="13338"/>
                  </a:lnTo>
                  <a:cubicBezTo>
                    <a:pt x="3176" y="10162"/>
                    <a:pt x="4446" y="7622"/>
                    <a:pt x="6351" y="5716"/>
                  </a:cubicBezTo>
                  <a:lnTo>
                    <a:pt x="6351" y="5716"/>
                  </a:lnTo>
                  <a:cubicBezTo>
                    <a:pt x="8257" y="4446"/>
                    <a:pt x="11433" y="3176"/>
                    <a:pt x="13973" y="3176"/>
                  </a:cubicBezTo>
                  <a:lnTo>
                    <a:pt x="13973" y="3176"/>
                  </a:lnTo>
                  <a:close/>
                  <a:moveTo>
                    <a:pt x="19690" y="11433"/>
                  </a:moveTo>
                  <a:lnTo>
                    <a:pt x="13973" y="11433"/>
                  </a:lnTo>
                  <a:cubicBezTo>
                    <a:pt x="13338" y="11433"/>
                    <a:pt x="12703" y="11433"/>
                    <a:pt x="12068" y="12068"/>
                  </a:cubicBezTo>
                  <a:lnTo>
                    <a:pt x="12068" y="12068"/>
                  </a:lnTo>
                  <a:cubicBezTo>
                    <a:pt x="11433" y="12703"/>
                    <a:pt x="11433" y="13338"/>
                    <a:pt x="11433" y="13973"/>
                  </a:cubicBezTo>
                  <a:lnTo>
                    <a:pt x="11433" y="110516"/>
                  </a:lnTo>
                  <a:cubicBezTo>
                    <a:pt x="11433" y="111151"/>
                    <a:pt x="11433" y="111786"/>
                    <a:pt x="12068" y="112421"/>
                  </a:cubicBezTo>
                  <a:cubicBezTo>
                    <a:pt x="12703" y="113056"/>
                    <a:pt x="13338" y="113056"/>
                    <a:pt x="13973" y="113056"/>
                  </a:cubicBezTo>
                  <a:lnTo>
                    <a:pt x="19690" y="113056"/>
                  </a:lnTo>
                  <a:cubicBezTo>
                    <a:pt x="20325" y="113056"/>
                    <a:pt x="20960" y="113056"/>
                    <a:pt x="21595" y="112421"/>
                  </a:cubicBezTo>
                  <a:lnTo>
                    <a:pt x="21595" y="112421"/>
                  </a:lnTo>
                  <a:cubicBezTo>
                    <a:pt x="22230" y="111786"/>
                    <a:pt x="22230" y="111151"/>
                    <a:pt x="22230" y="110516"/>
                  </a:cubicBezTo>
                  <a:lnTo>
                    <a:pt x="22230" y="13338"/>
                  </a:lnTo>
                  <a:cubicBezTo>
                    <a:pt x="22230" y="12703"/>
                    <a:pt x="22230" y="12068"/>
                    <a:pt x="21595" y="11433"/>
                  </a:cubicBezTo>
                  <a:cubicBezTo>
                    <a:pt x="20960" y="11433"/>
                    <a:pt x="20325" y="11433"/>
                    <a:pt x="19690" y="11433"/>
                  </a:cubicBezTo>
                  <a:lnTo>
                    <a:pt x="19690" y="11433"/>
                  </a:lnTo>
                  <a:close/>
                </a:path>
              </a:pathLst>
            </a:custGeom>
            <a:grpFill/>
            <a:ln w="6350"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5AA0DE92-DA8A-4C0A-8073-1F7911F0A0A4}"/>
                </a:ext>
              </a:extLst>
            </p:cNvPr>
            <p:cNvSpPr/>
            <p:nvPr/>
          </p:nvSpPr>
          <p:spPr>
            <a:xfrm>
              <a:off x="9388740" y="2792658"/>
              <a:ext cx="31757" cy="69866"/>
            </a:xfrm>
            <a:custGeom>
              <a:avLst/>
              <a:gdLst>
                <a:gd name="connsiteX0" fmla="*/ 13973 w 31757"/>
                <a:gd name="connsiteY0" fmla="*/ 3176 h 69866"/>
                <a:gd name="connsiteX1" fmla="*/ 19690 w 31757"/>
                <a:gd name="connsiteY1" fmla="*/ 3176 h 69866"/>
                <a:gd name="connsiteX2" fmla="*/ 27311 w 31757"/>
                <a:gd name="connsiteY2" fmla="*/ 6351 h 69866"/>
                <a:gd name="connsiteX3" fmla="*/ 27311 w 31757"/>
                <a:gd name="connsiteY3" fmla="*/ 6351 h 69866"/>
                <a:gd name="connsiteX4" fmla="*/ 30487 w 31757"/>
                <a:gd name="connsiteY4" fmla="*/ 13973 h 69866"/>
                <a:gd name="connsiteX5" fmla="*/ 30487 w 31757"/>
                <a:gd name="connsiteY5" fmla="*/ 58434 h 69866"/>
                <a:gd name="connsiteX6" fmla="*/ 27311 w 31757"/>
                <a:gd name="connsiteY6" fmla="*/ 66055 h 69866"/>
                <a:gd name="connsiteX7" fmla="*/ 19690 w 31757"/>
                <a:gd name="connsiteY7" fmla="*/ 69231 h 69866"/>
                <a:gd name="connsiteX8" fmla="*/ 13973 w 31757"/>
                <a:gd name="connsiteY8" fmla="*/ 69231 h 69866"/>
                <a:gd name="connsiteX9" fmla="*/ 6351 w 31757"/>
                <a:gd name="connsiteY9" fmla="*/ 66055 h 69866"/>
                <a:gd name="connsiteX10" fmla="*/ 3176 w 31757"/>
                <a:gd name="connsiteY10" fmla="*/ 58434 h 69866"/>
                <a:gd name="connsiteX11" fmla="*/ 3176 w 31757"/>
                <a:gd name="connsiteY11" fmla="*/ 13973 h 69866"/>
                <a:gd name="connsiteX12" fmla="*/ 6351 w 31757"/>
                <a:gd name="connsiteY12" fmla="*/ 6351 h 69866"/>
                <a:gd name="connsiteX13" fmla="*/ 6351 w 31757"/>
                <a:gd name="connsiteY13" fmla="*/ 6351 h 69866"/>
                <a:gd name="connsiteX14" fmla="*/ 13973 w 31757"/>
                <a:gd name="connsiteY14" fmla="*/ 3176 h 69866"/>
                <a:gd name="connsiteX15" fmla="*/ 13973 w 31757"/>
                <a:gd name="connsiteY15" fmla="*/ 3176 h 69866"/>
                <a:gd name="connsiteX16" fmla="*/ 19690 w 31757"/>
                <a:gd name="connsiteY16" fmla="*/ 11433 h 69866"/>
                <a:gd name="connsiteX17" fmla="*/ 13973 w 31757"/>
                <a:gd name="connsiteY17" fmla="*/ 11433 h 69866"/>
                <a:gd name="connsiteX18" fmla="*/ 12068 w 31757"/>
                <a:gd name="connsiteY18" fmla="*/ 12068 h 69866"/>
                <a:gd name="connsiteX19" fmla="*/ 12068 w 31757"/>
                <a:gd name="connsiteY19" fmla="*/ 12068 h 69866"/>
                <a:gd name="connsiteX20" fmla="*/ 11433 w 31757"/>
                <a:gd name="connsiteY20" fmla="*/ 13973 h 69866"/>
                <a:gd name="connsiteX21" fmla="*/ 11433 w 31757"/>
                <a:gd name="connsiteY21" fmla="*/ 58434 h 69866"/>
                <a:gd name="connsiteX22" fmla="*/ 12068 w 31757"/>
                <a:gd name="connsiteY22" fmla="*/ 60339 h 69866"/>
                <a:gd name="connsiteX23" fmla="*/ 13973 w 31757"/>
                <a:gd name="connsiteY23" fmla="*/ 60974 h 69866"/>
                <a:gd name="connsiteX24" fmla="*/ 19690 w 31757"/>
                <a:gd name="connsiteY24" fmla="*/ 60974 h 69866"/>
                <a:gd name="connsiteX25" fmla="*/ 21595 w 31757"/>
                <a:gd name="connsiteY25" fmla="*/ 60339 h 69866"/>
                <a:gd name="connsiteX26" fmla="*/ 22230 w 31757"/>
                <a:gd name="connsiteY26" fmla="*/ 58434 h 69866"/>
                <a:gd name="connsiteX27" fmla="*/ 22230 w 31757"/>
                <a:gd name="connsiteY27" fmla="*/ 13973 h 69866"/>
                <a:gd name="connsiteX28" fmla="*/ 21595 w 31757"/>
                <a:gd name="connsiteY28" fmla="*/ 12068 h 69866"/>
                <a:gd name="connsiteX29" fmla="*/ 21595 w 31757"/>
                <a:gd name="connsiteY29" fmla="*/ 12068 h 69866"/>
                <a:gd name="connsiteX30" fmla="*/ 19690 w 31757"/>
                <a:gd name="connsiteY30" fmla="*/ 11433 h 69866"/>
                <a:gd name="connsiteX31" fmla="*/ 19690 w 31757"/>
                <a:gd name="connsiteY31" fmla="*/ 11433 h 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57" h="69866">
                  <a:moveTo>
                    <a:pt x="13973" y="3176"/>
                  </a:moveTo>
                  <a:lnTo>
                    <a:pt x="19690" y="3176"/>
                  </a:lnTo>
                  <a:cubicBezTo>
                    <a:pt x="22866" y="3176"/>
                    <a:pt x="25406" y="4446"/>
                    <a:pt x="27311" y="6351"/>
                  </a:cubicBezTo>
                  <a:lnTo>
                    <a:pt x="27311" y="6351"/>
                  </a:lnTo>
                  <a:cubicBezTo>
                    <a:pt x="29217" y="8257"/>
                    <a:pt x="30487" y="10798"/>
                    <a:pt x="30487" y="13973"/>
                  </a:cubicBezTo>
                  <a:lnTo>
                    <a:pt x="30487" y="58434"/>
                  </a:lnTo>
                  <a:cubicBezTo>
                    <a:pt x="30487" y="61609"/>
                    <a:pt x="29217" y="64150"/>
                    <a:pt x="27311" y="66055"/>
                  </a:cubicBezTo>
                  <a:cubicBezTo>
                    <a:pt x="25406" y="67961"/>
                    <a:pt x="22866" y="69231"/>
                    <a:pt x="19690" y="69231"/>
                  </a:cubicBezTo>
                  <a:lnTo>
                    <a:pt x="13973" y="69231"/>
                  </a:lnTo>
                  <a:cubicBezTo>
                    <a:pt x="10798" y="69231"/>
                    <a:pt x="8257" y="67961"/>
                    <a:pt x="6351" y="66055"/>
                  </a:cubicBezTo>
                  <a:cubicBezTo>
                    <a:pt x="4446" y="64150"/>
                    <a:pt x="3176" y="61609"/>
                    <a:pt x="3176" y="58434"/>
                  </a:cubicBezTo>
                  <a:lnTo>
                    <a:pt x="3176" y="13973"/>
                  </a:lnTo>
                  <a:cubicBezTo>
                    <a:pt x="3176" y="10798"/>
                    <a:pt x="4446" y="8257"/>
                    <a:pt x="6351" y="6351"/>
                  </a:cubicBezTo>
                  <a:lnTo>
                    <a:pt x="6351" y="6351"/>
                  </a:lnTo>
                  <a:cubicBezTo>
                    <a:pt x="8257" y="4446"/>
                    <a:pt x="11433" y="3176"/>
                    <a:pt x="13973" y="3176"/>
                  </a:cubicBezTo>
                  <a:lnTo>
                    <a:pt x="13973" y="3176"/>
                  </a:lnTo>
                  <a:close/>
                  <a:moveTo>
                    <a:pt x="19690" y="11433"/>
                  </a:moveTo>
                  <a:lnTo>
                    <a:pt x="13973" y="11433"/>
                  </a:lnTo>
                  <a:cubicBezTo>
                    <a:pt x="13338" y="11433"/>
                    <a:pt x="12703" y="11433"/>
                    <a:pt x="12068" y="12068"/>
                  </a:cubicBezTo>
                  <a:lnTo>
                    <a:pt x="12068" y="12068"/>
                  </a:lnTo>
                  <a:cubicBezTo>
                    <a:pt x="11433" y="12703"/>
                    <a:pt x="11433" y="13338"/>
                    <a:pt x="11433" y="13973"/>
                  </a:cubicBezTo>
                  <a:lnTo>
                    <a:pt x="11433" y="58434"/>
                  </a:lnTo>
                  <a:cubicBezTo>
                    <a:pt x="11433" y="59069"/>
                    <a:pt x="11433" y="59704"/>
                    <a:pt x="12068" y="60339"/>
                  </a:cubicBezTo>
                  <a:cubicBezTo>
                    <a:pt x="12703" y="60974"/>
                    <a:pt x="13338" y="60974"/>
                    <a:pt x="13973" y="60974"/>
                  </a:cubicBezTo>
                  <a:lnTo>
                    <a:pt x="19690" y="60974"/>
                  </a:lnTo>
                  <a:cubicBezTo>
                    <a:pt x="20325" y="60974"/>
                    <a:pt x="20960" y="60974"/>
                    <a:pt x="21595" y="60339"/>
                  </a:cubicBezTo>
                  <a:cubicBezTo>
                    <a:pt x="22230" y="59704"/>
                    <a:pt x="22230" y="59069"/>
                    <a:pt x="22230" y="58434"/>
                  </a:cubicBezTo>
                  <a:lnTo>
                    <a:pt x="22230" y="13973"/>
                  </a:lnTo>
                  <a:cubicBezTo>
                    <a:pt x="22230" y="13338"/>
                    <a:pt x="22230" y="12703"/>
                    <a:pt x="21595" y="12068"/>
                  </a:cubicBezTo>
                  <a:lnTo>
                    <a:pt x="21595" y="12068"/>
                  </a:lnTo>
                  <a:cubicBezTo>
                    <a:pt x="20960" y="11433"/>
                    <a:pt x="20325" y="11433"/>
                    <a:pt x="19690" y="11433"/>
                  </a:cubicBezTo>
                  <a:lnTo>
                    <a:pt x="19690" y="11433"/>
                  </a:lnTo>
                  <a:close/>
                </a:path>
              </a:pathLst>
            </a:custGeom>
            <a:grpFill/>
            <a:ln w="6350" cap="flat">
              <a:noFill/>
              <a:prstDash val="solid"/>
              <a:miter/>
            </a:ln>
          </p:spPr>
          <p:txBody>
            <a:bodyPr rtlCol="0" anchor="ctr"/>
            <a:lstStyle/>
            <a:p>
              <a:pPr algn="ctr"/>
              <a:endParaRPr lang="en-US"/>
            </a:p>
          </p:txBody>
        </p:sp>
      </p:grpSp>
      <p:sp>
        <p:nvSpPr>
          <p:cNvPr id="36" name="Picture Placeholder 35">
            <a:extLst>
              <a:ext uri="{FF2B5EF4-FFF2-40B4-BE49-F238E27FC236}">
                <a16:creationId xmlns:a16="http://schemas.microsoft.com/office/drawing/2014/main" id="{25DB5B02-D12D-4B1D-98FC-A2E518B2E959}"/>
              </a:ext>
            </a:extLst>
          </p:cNvPr>
          <p:cNvSpPr>
            <a:spLocks noGrp="1"/>
          </p:cNvSpPr>
          <p:nvPr>
            <p:ph type="pic" sz="quarter" idx="13"/>
          </p:nvPr>
        </p:nvSpPr>
        <p:spPr>
          <a:xfrm>
            <a:off x="605415" y="2236049"/>
            <a:ext cx="3063240" cy="1591056"/>
          </a:xfrm>
          <a:prstGeom prst="roundRect">
            <a:avLst>
              <a:gd name="adj" fmla="val 1310"/>
            </a:avLst>
          </a:prstGeom>
          <a:pattFill prst="wdUpDiag">
            <a:fgClr>
              <a:schemeClr val="bg2"/>
            </a:fgClr>
            <a:bgClr>
              <a:schemeClr val="bg1"/>
            </a:bgClr>
          </a:pattFill>
          <a:ln w="25400">
            <a:noFill/>
          </a:ln>
        </p:spPr>
        <p:txBody>
          <a:bodyPr vert="horz" lIns="0" tIns="0" rIns="0" bIns="0" rtlCol="0" anchor="ctr">
            <a:noAutofit/>
          </a:bodyPr>
          <a:lstStyle>
            <a:lvl1pPr algn="ctr">
              <a:defRPr lang="en-US" sz="1600">
                <a:solidFill>
                  <a:schemeClr val="tx1"/>
                </a:solidFill>
              </a:defRPr>
            </a:lvl1pPr>
          </a:lstStyle>
          <a:p>
            <a:pPr lvl="0" algn="ctr"/>
            <a:endParaRPr lang="en-US"/>
          </a:p>
        </p:txBody>
      </p:sp>
      <p:sp>
        <p:nvSpPr>
          <p:cNvPr id="38" name="Picture Placeholder 35">
            <a:extLst>
              <a:ext uri="{FF2B5EF4-FFF2-40B4-BE49-F238E27FC236}">
                <a16:creationId xmlns:a16="http://schemas.microsoft.com/office/drawing/2014/main" id="{02B91A27-5993-45F5-9AE7-A61B181F5A27}"/>
              </a:ext>
            </a:extLst>
          </p:cNvPr>
          <p:cNvSpPr>
            <a:spLocks noGrp="1"/>
          </p:cNvSpPr>
          <p:nvPr>
            <p:ph type="pic" sz="quarter" idx="14"/>
          </p:nvPr>
        </p:nvSpPr>
        <p:spPr>
          <a:xfrm>
            <a:off x="5003056" y="2873514"/>
            <a:ext cx="2651760" cy="1572768"/>
          </a:xfrm>
          <a:prstGeom prst="roundRect">
            <a:avLst>
              <a:gd name="adj" fmla="val 1476"/>
            </a:avLst>
          </a:prstGeom>
          <a:pattFill prst="wdUpDiag">
            <a:fgClr>
              <a:schemeClr val="bg2"/>
            </a:fgClr>
            <a:bgClr>
              <a:schemeClr val="bg1"/>
            </a:bgClr>
          </a:pattFill>
          <a:ln w="25400">
            <a:noFill/>
          </a:ln>
        </p:spPr>
        <p:txBody>
          <a:bodyPr vert="horz" lIns="0" tIns="0" rIns="0" bIns="0" rtlCol="0" anchor="ctr">
            <a:noAutofit/>
          </a:bodyPr>
          <a:lstStyle>
            <a:lvl1pPr algn="ctr">
              <a:defRPr lang="en-US" sz="1600">
                <a:solidFill>
                  <a:schemeClr val="tx1"/>
                </a:solidFill>
              </a:defRPr>
            </a:lvl1pPr>
          </a:lstStyle>
          <a:p>
            <a:pPr lvl="0" algn="ctr"/>
            <a:endParaRPr lang="en-US"/>
          </a:p>
        </p:txBody>
      </p:sp>
      <p:sp>
        <p:nvSpPr>
          <p:cNvPr id="39" name="Picture Placeholder 35">
            <a:extLst>
              <a:ext uri="{FF2B5EF4-FFF2-40B4-BE49-F238E27FC236}">
                <a16:creationId xmlns:a16="http://schemas.microsoft.com/office/drawing/2014/main" id="{4B9C81F7-4698-4507-893A-DE3841AC54E2}"/>
              </a:ext>
            </a:extLst>
          </p:cNvPr>
          <p:cNvSpPr>
            <a:spLocks noGrp="1"/>
          </p:cNvSpPr>
          <p:nvPr>
            <p:ph type="pic" sz="quarter" idx="15"/>
          </p:nvPr>
        </p:nvSpPr>
        <p:spPr>
          <a:xfrm>
            <a:off x="8931105" y="2846652"/>
            <a:ext cx="1252728" cy="1700784"/>
          </a:xfrm>
          <a:prstGeom prst="roundRect">
            <a:avLst>
              <a:gd name="adj" fmla="val 0"/>
            </a:avLst>
          </a:prstGeom>
          <a:pattFill prst="wdUpDiag">
            <a:fgClr>
              <a:schemeClr val="bg2"/>
            </a:fgClr>
            <a:bgClr>
              <a:schemeClr val="bg1"/>
            </a:bgClr>
          </a:pattFill>
          <a:ln w="25400">
            <a:noFill/>
          </a:ln>
        </p:spPr>
        <p:txBody>
          <a:bodyPr vert="horz" lIns="0" tIns="0" rIns="0" bIns="0" rtlCol="0" anchor="ctr">
            <a:noAutofit/>
          </a:bodyPr>
          <a:lstStyle>
            <a:lvl1pPr algn="ctr">
              <a:defRPr lang="en-US" sz="1600">
                <a:solidFill>
                  <a:schemeClr val="tx1"/>
                </a:solidFill>
              </a:defRPr>
            </a:lvl1pPr>
          </a:lstStyle>
          <a:p>
            <a:pPr lvl="0" algn="ctr"/>
            <a:endParaRPr lang="en-US"/>
          </a:p>
        </p:txBody>
      </p:sp>
      <p:sp>
        <p:nvSpPr>
          <p:cNvPr id="40" name="Picture Placeholder 35">
            <a:extLst>
              <a:ext uri="{FF2B5EF4-FFF2-40B4-BE49-F238E27FC236}">
                <a16:creationId xmlns:a16="http://schemas.microsoft.com/office/drawing/2014/main" id="{4E2B1FB0-8398-4BE5-9CFA-11D98B672D2C}"/>
              </a:ext>
            </a:extLst>
          </p:cNvPr>
          <p:cNvSpPr>
            <a:spLocks noGrp="1"/>
          </p:cNvSpPr>
          <p:nvPr>
            <p:ph type="pic" sz="quarter" idx="16"/>
          </p:nvPr>
        </p:nvSpPr>
        <p:spPr>
          <a:xfrm>
            <a:off x="10948969" y="3319823"/>
            <a:ext cx="731520" cy="1261872"/>
          </a:xfrm>
          <a:prstGeom prst="roundRect">
            <a:avLst>
              <a:gd name="adj" fmla="val 0"/>
            </a:avLst>
          </a:prstGeom>
          <a:pattFill prst="wdUpDiag">
            <a:fgClr>
              <a:schemeClr val="bg2"/>
            </a:fgClr>
            <a:bgClr>
              <a:schemeClr val="bg1"/>
            </a:bgClr>
          </a:pattFill>
          <a:ln w="25400">
            <a:noFill/>
          </a:ln>
        </p:spPr>
        <p:txBody>
          <a:bodyPr vert="horz" lIns="0" tIns="0" rIns="0" bIns="0" rtlCol="0" anchor="ctr">
            <a:noAutofit/>
          </a:bodyPr>
          <a:lstStyle>
            <a:lvl1pPr algn="ctr">
              <a:defRPr lang="en-US" sz="1200">
                <a:solidFill>
                  <a:schemeClr val="tx1"/>
                </a:solidFill>
              </a:defRPr>
            </a:lvl1pPr>
          </a:lstStyle>
          <a:p>
            <a:pPr lvl="0" algn="ctr"/>
            <a:endParaRPr lang="en-US"/>
          </a:p>
        </p:txBody>
      </p:sp>
      <p:sp>
        <p:nvSpPr>
          <p:cNvPr id="41" name="Text Placeholder 9">
            <a:extLst>
              <a:ext uri="{FF2B5EF4-FFF2-40B4-BE49-F238E27FC236}">
                <a16:creationId xmlns:a16="http://schemas.microsoft.com/office/drawing/2014/main" id="{02A8F252-14ED-49FE-8DA4-C1A7A2F59028}"/>
              </a:ext>
            </a:extLst>
          </p:cNvPr>
          <p:cNvSpPr>
            <a:spLocks noGrp="1"/>
          </p:cNvSpPr>
          <p:nvPr>
            <p:ph type="body" sz="quarter" idx="17"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42" name="Text Placeholder 6">
            <a:extLst>
              <a:ext uri="{FF2B5EF4-FFF2-40B4-BE49-F238E27FC236}">
                <a16:creationId xmlns:a16="http://schemas.microsoft.com/office/drawing/2014/main" id="{3E8BD22D-9529-48DC-AD6B-20C46B1F703F}"/>
              </a:ext>
            </a:extLst>
          </p:cNvPr>
          <p:cNvSpPr>
            <a:spLocks noGrp="1"/>
          </p:cNvSpPr>
          <p:nvPr>
            <p:ph type="body" sz="quarter" idx="18"/>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693973115"/>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Thank you + Shape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356610"/>
            <a:ext cx="2704347" cy="613545"/>
          </a:xfrm>
          <a:prstGeom prst="rect">
            <a:avLst/>
          </a:prstGeom>
        </p:spPr>
      </p:pic>
      <p:sp>
        <p:nvSpPr>
          <p:cNvPr id="3" name="Footer Placeholder 2">
            <a:extLst>
              <a:ext uri="{FF2B5EF4-FFF2-40B4-BE49-F238E27FC236}">
                <a16:creationId xmlns:a16="http://schemas.microsoft.com/office/drawing/2014/main" id="{D737A763-0A23-4BA9-B1B6-2DD02E69ABC7}"/>
              </a:ext>
            </a:extLst>
          </p:cNvPr>
          <p:cNvSpPr>
            <a:spLocks noGrp="1"/>
          </p:cNvSpPr>
          <p:nvPr>
            <p:ph type="ftr" sz="quarter" idx="11"/>
          </p:nvPr>
        </p:nvSpPr>
        <p:spPr>
          <a:xfrm>
            <a:off x="459582" y="6195990"/>
            <a:ext cx="10344148" cy="365125"/>
          </a:xfrm>
        </p:spPr>
        <p:txBody>
          <a:bodyPr/>
          <a:lstStyle/>
          <a:p>
            <a:r>
              <a:rPr lang="en-US"/>
              <a:t>Presentation title   |   Business Unit</a:t>
            </a:r>
          </a:p>
        </p:txBody>
      </p:sp>
      <p:sp>
        <p:nvSpPr>
          <p:cNvPr id="2" name="TextBox 1">
            <a:extLst>
              <a:ext uri="{FF2B5EF4-FFF2-40B4-BE49-F238E27FC236}">
                <a16:creationId xmlns:a16="http://schemas.microsoft.com/office/drawing/2014/main" id="{11802496-8AE1-493F-AF6D-7176F42B42F1}"/>
              </a:ext>
            </a:extLst>
          </p:cNvPr>
          <p:cNvSpPr txBox="1"/>
          <p:nvPr userDrawn="1"/>
        </p:nvSpPr>
        <p:spPr>
          <a:xfrm>
            <a:off x="445295" y="3028950"/>
            <a:ext cx="5422105" cy="800100"/>
          </a:xfrm>
          <a:prstGeom prst="rect">
            <a:avLst/>
          </a:prstGeom>
          <a:noFill/>
        </p:spPr>
        <p:txBody>
          <a:bodyPr wrap="none" lIns="0" tIns="0" rIns="0" bIns="0" rtlCol="0" anchor="ctr">
            <a:noAutofit/>
          </a:bodyPr>
          <a:lstStyle/>
          <a:p>
            <a:r>
              <a:rPr lang="en-US" sz="6000" b="1">
                <a:solidFill>
                  <a:schemeClr val="bg1"/>
                </a:solidFill>
              </a:rPr>
              <a:t>Thank you.</a:t>
            </a:r>
          </a:p>
        </p:txBody>
      </p:sp>
    </p:spTree>
    <p:extLst>
      <p:ext uri="{BB962C8B-B14F-4D97-AF65-F5344CB8AC3E}">
        <p14:creationId xmlns:p14="http://schemas.microsoft.com/office/powerpoint/2010/main" val="333209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Thank you">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37A763-0A23-4BA9-B1B6-2DD02E69ABC7}"/>
              </a:ext>
            </a:extLst>
          </p:cNvPr>
          <p:cNvSpPr>
            <a:spLocks noGrp="1"/>
          </p:cNvSpPr>
          <p:nvPr>
            <p:ph type="ftr" sz="quarter" idx="11"/>
          </p:nvPr>
        </p:nvSpPr>
        <p:spPr>
          <a:xfrm>
            <a:off x="459582" y="6195990"/>
            <a:ext cx="10344148" cy="365125"/>
          </a:xfrm>
        </p:spPr>
        <p:txBody>
          <a:bodyPr/>
          <a:lstStyle/>
          <a:p>
            <a:r>
              <a:rPr lang="en-US"/>
              <a:t>Presentation title   |   Business Unit</a:t>
            </a:r>
          </a:p>
        </p:txBody>
      </p:sp>
      <p:sp>
        <p:nvSpPr>
          <p:cNvPr id="2" name="TextBox 1">
            <a:extLst>
              <a:ext uri="{FF2B5EF4-FFF2-40B4-BE49-F238E27FC236}">
                <a16:creationId xmlns:a16="http://schemas.microsoft.com/office/drawing/2014/main" id="{11802496-8AE1-493F-AF6D-7176F42B42F1}"/>
              </a:ext>
            </a:extLst>
          </p:cNvPr>
          <p:cNvSpPr txBox="1"/>
          <p:nvPr userDrawn="1"/>
        </p:nvSpPr>
        <p:spPr>
          <a:xfrm>
            <a:off x="445295" y="3028950"/>
            <a:ext cx="5422105" cy="800100"/>
          </a:xfrm>
          <a:prstGeom prst="rect">
            <a:avLst/>
          </a:prstGeom>
          <a:noFill/>
        </p:spPr>
        <p:txBody>
          <a:bodyPr wrap="none" lIns="0" tIns="0" rIns="0" bIns="0" rtlCol="0" anchor="ctr">
            <a:noAutofit/>
          </a:bodyPr>
          <a:lstStyle/>
          <a:p>
            <a:r>
              <a:rPr lang="en-US" sz="6000" b="1">
                <a:solidFill>
                  <a:schemeClr val="bg1"/>
                </a:solidFill>
              </a:rPr>
              <a:t>Thank you.</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356610"/>
            <a:ext cx="2704347" cy="613545"/>
          </a:xfrm>
          <a:prstGeom prst="rect">
            <a:avLst/>
          </a:prstGeom>
        </p:spPr>
      </p:pic>
    </p:spTree>
    <p:extLst>
      <p:ext uri="{BB962C8B-B14F-4D97-AF65-F5344CB8AC3E}">
        <p14:creationId xmlns:p14="http://schemas.microsoft.com/office/powerpoint/2010/main" val="23180118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End of template">
    <p:bg>
      <p:bgPr>
        <a:solidFill>
          <a:srgbClr val="000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60402C-79A5-4594-8023-65F97C856EBE}"/>
              </a:ext>
            </a:extLst>
          </p:cNvPr>
          <p:cNvSpPr txBox="1"/>
          <p:nvPr userDrawn="1"/>
        </p:nvSpPr>
        <p:spPr>
          <a:xfrm>
            <a:off x="457200" y="457200"/>
            <a:ext cx="11277600" cy="5943600"/>
          </a:xfrm>
          <a:prstGeom prst="rect">
            <a:avLst/>
          </a:prstGeom>
          <a:noFill/>
        </p:spPr>
        <p:txBody>
          <a:bodyPr wrap="square" lIns="0" tIns="0" rIns="0" bIns="0" rtlCol="0" anchor="ctr">
            <a:noAutofit/>
          </a:bodyPr>
          <a:lstStyle/>
          <a:p>
            <a:pPr algn="ctr"/>
            <a:r>
              <a:rPr lang="en-US" sz="9600" b="1">
                <a:solidFill>
                  <a:schemeClr val="bg1"/>
                </a:solidFill>
              </a:rPr>
              <a:t>END OF TEMPLATE</a:t>
            </a:r>
          </a:p>
        </p:txBody>
      </p:sp>
    </p:spTree>
    <p:extLst>
      <p:ext uri="{BB962C8B-B14F-4D97-AF65-F5344CB8AC3E}">
        <p14:creationId xmlns:p14="http://schemas.microsoft.com/office/powerpoint/2010/main" val="26565779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6" name="Text Placeholder 9">
            <a:extLst>
              <a:ext uri="{FF2B5EF4-FFF2-40B4-BE49-F238E27FC236}">
                <a16:creationId xmlns:a16="http://schemas.microsoft.com/office/drawing/2014/main" id="{58F56C51-2DC8-6242-907A-BCD9DB328F3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Footer Placeholder 4">
            <a:extLst>
              <a:ext uri="{FF2B5EF4-FFF2-40B4-BE49-F238E27FC236}">
                <a16:creationId xmlns:a16="http://schemas.microsoft.com/office/drawing/2014/main" id="{32237ED0-F8A4-3C40-8DE9-3A4116BAB9EB}"/>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1511559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189837" cy="5486399"/>
          </a:xfrm>
        </p:spPr>
        <p:txBody>
          <a:bodyPr/>
          <a:lstStyle>
            <a:lvl1pPr>
              <a:spcAft>
                <a:spcPts val="1000"/>
              </a:spcAft>
              <a:defRPr lang="en-US" sz="2800" b="1" kern="1200" dirty="0">
                <a:solidFill>
                  <a:schemeClr val="accent3"/>
                </a:solidFill>
                <a:latin typeface="+mj-lt"/>
                <a:ea typeface="+mj-ea"/>
                <a:cs typeface="+mj-cs"/>
              </a:defRPr>
            </a:lvl1pPr>
            <a:lvl2pPr marL="0" indent="0">
              <a:spcAft>
                <a:spcPts val="1000"/>
              </a:spcAft>
              <a:buNone/>
              <a:defRPr sz="1800" b="0">
                <a:solidFill>
                  <a:schemeClr val="accent3"/>
                </a:solidFill>
              </a:defRPr>
            </a:lvl2pPr>
            <a:lvl3pPr marL="228600" indent="-228600">
              <a:spcAft>
                <a:spcPts val="1000"/>
              </a:spcAft>
              <a:buFont typeface="Arial" panose="020B0604020202020204" pitchFamily="34" charset="0"/>
              <a:buChar char="•"/>
              <a:defRPr sz="1600" b="0">
                <a:solidFill>
                  <a:schemeClr val="accent3"/>
                </a:solidFill>
              </a:defRPr>
            </a:lvl3pPr>
            <a:lvl4pPr marL="0" indent="0">
              <a:buFont typeface="Arial" panose="020B0604020202020204" pitchFamily="34" charset="0"/>
              <a:buNone/>
              <a:defRPr lang="en-US" sz="1800" kern="1200" dirty="0">
                <a:solidFill>
                  <a:schemeClr val="accent3"/>
                </a:solidFill>
                <a:latin typeface="+mn-lt"/>
                <a:ea typeface="+mn-ea"/>
                <a:cs typeface="+mn-cs"/>
              </a:defRPr>
            </a:lvl4pPr>
            <a:lvl5pPr marL="228600" indent="-228600">
              <a:buFont typeface="Arial" panose="020B0604020202020204" pitchFamily="34" charset="0"/>
              <a:buChar char="•"/>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E449ACEE-F0DD-1744-8D3E-539B5C4929A8}"/>
              </a:ext>
            </a:extLst>
          </p:cNvPr>
          <p:cNvSpPr>
            <a:spLocks noGrp="1"/>
          </p:cNvSpPr>
          <p:nvPr>
            <p:ph type="body" sz="quarter" idx="27" hasCustomPrompt="1"/>
          </p:nvPr>
        </p:nvSpPr>
        <p:spPr>
          <a:xfrm>
            <a:off x="457200" y="5946042"/>
            <a:ext cx="5193792"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869EB670-3223-9D4B-916A-190A60735D47}"/>
              </a:ext>
            </a:extLst>
          </p:cNvPr>
          <p:cNvSpPr>
            <a:spLocks noGrp="1"/>
          </p:cNvSpPr>
          <p:nvPr>
            <p:ph type="ftr" sz="quarter" idx="3"/>
          </p:nvPr>
        </p:nvSpPr>
        <p:spPr>
          <a:xfrm>
            <a:off x="1920240" y="6199632"/>
            <a:ext cx="3703320"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
        <p:nvSpPr>
          <p:cNvPr id="8" name="Slide Number Placeholder 5">
            <a:extLst>
              <a:ext uri="{FF2B5EF4-FFF2-40B4-BE49-F238E27FC236}">
                <a16:creationId xmlns:a16="http://schemas.microsoft.com/office/drawing/2014/main" id="{3856CE76-A62C-A24C-B24E-91CEF2EEA085}"/>
              </a:ext>
            </a:extLst>
          </p:cNvPr>
          <p:cNvSpPr>
            <a:spLocks noGrp="1"/>
          </p:cNvSpPr>
          <p:nvPr>
            <p:ph type="sldNum" sz="quarter" idx="12"/>
          </p:nvPr>
        </p:nvSpPr>
        <p:spPr>
          <a:xfrm>
            <a:off x="11269265" y="6154426"/>
            <a:ext cx="465535" cy="365125"/>
          </a:xfrm>
        </p:spPr>
        <p:txBody>
          <a:bodyPr/>
          <a:lstStyle/>
          <a:p>
            <a:fld id="{6168363A-81EE-4F99-B7CD-7259FD771CFB}" type="slidenum">
              <a:rPr lang="en-US" smtClean="0"/>
              <a:t>‹#›</a:t>
            </a:fld>
            <a:endParaRPr lang="en-US"/>
          </a:p>
        </p:txBody>
      </p:sp>
    </p:spTree>
    <p:extLst>
      <p:ext uri="{BB962C8B-B14F-4D97-AF65-F5344CB8AC3E}">
        <p14:creationId xmlns:p14="http://schemas.microsoft.com/office/powerpoint/2010/main" val="31476400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4 Column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299"/>
            <a:ext cx="2468880"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3392879" y="2019299"/>
            <a:ext cx="2468880"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9264238" y="2019299"/>
            <a:ext cx="2468880"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p:nvPr>
        </p:nvSpPr>
        <p:spPr>
          <a:xfrm>
            <a:off x="6328558" y="2019299"/>
            <a:ext cx="2468880"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F1128CD-E3F9-4166-A3C6-4241D8B33F24}"/>
              </a:ext>
            </a:extLst>
          </p:cNvPr>
          <p:cNvSpPr>
            <a:spLocks noGrp="1"/>
          </p:cNvSpPr>
          <p:nvPr>
            <p:ph type="body" sz="quarter" idx="17"/>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9" name="Text Placeholder 9">
            <a:extLst>
              <a:ext uri="{FF2B5EF4-FFF2-40B4-BE49-F238E27FC236}">
                <a16:creationId xmlns:a16="http://schemas.microsoft.com/office/drawing/2014/main" id="{686FAA9D-405C-FF4C-BFA7-2A13CEBE5888}"/>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800" b="0"/>
            </a:lvl1pPr>
          </a:lstStyle>
          <a:p>
            <a:r>
              <a:rPr lang="en-US"/>
              <a:t>Placeholder for legal disclosure (per Compliance direction).</a:t>
            </a:r>
          </a:p>
        </p:txBody>
      </p:sp>
      <p:sp>
        <p:nvSpPr>
          <p:cNvPr id="11" name="Footer Placeholder 4">
            <a:extLst>
              <a:ext uri="{FF2B5EF4-FFF2-40B4-BE49-F238E27FC236}">
                <a16:creationId xmlns:a16="http://schemas.microsoft.com/office/drawing/2014/main" id="{4F1FA970-6381-7F49-B875-21DCC355A1C6}"/>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85935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10" name="Picture Placeholder 1">
            <a:extLst>
              <a:ext uri="{FF2B5EF4-FFF2-40B4-BE49-F238E27FC236}">
                <a16:creationId xmlns:a16="http://schemas.microsoft.com/office/drawing/2014/main" id="{2C02F8A8-D006-3849-9B72-D627664A1880}"/>
              </a:ext>
            </a:extLst>
          </p:cNvPr>
          <p:cNvSpPr>
            <a:spLocks noGrp="1"/>
          </p:cNvSpPr>
          <p:nvPr>
            <p:ph type="pic" sz="quarter" idx="17"/>
          </p:nvPr>
        </p:nvSpPr>
        <p:spPr>
          <a:xfrm>
            <a:off x="457200" y="1935126"/>
            <a:ext cx="3447288" cy="3371352"/>
          </a:xfrm>
          <a:solidFill>
            <a:schemeClr val="bg2"/>
          </a:solidFill>
        </p:spPr>
        <p:txBody>
          <a:bodyPr/>
          <a:lstStyle>
            <a:lvl1pPr>
              <a:defRPr>
                <a:solidFill>
                  <a:srgbClr val="A7A8AA"/>
                </a:solidFill>
              </a:defRPr>
            </a:lvl1pPr>
          </a:lstStyle>
          <a:p>
            <a:r>
              <a:rPr lang="en-US"/>
              <a:t>Click icon to add picture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hasCustomPrompt="1"/>
          </p:nvPr>
        </p:nvSpPr>
        <p:spPr>
          <a:xfrm>
            <a:off x="4372354" y="1935126"/>
            <a:ext cx="7362445" cy="1236236"/>
          </a:xfrm>
          <a:noFill/>
        </p:spPr>
        <p:txBody>
          <a:bodyPr lIns="0" tIns="0" rIns="0" bIns="0" anchor="t">
            <a:spAutoFit/>
          </a:bodyPr>
          <a:lstStyle>
            <a:lvl1pPr>
              <a:defRPr sz="4400" b="1">
                <a:solidFill>
                  <a:schemeClr val="accent2"/>
                </a:solidFill>
              </a:defRPr>
            </a:lvl1pPr>
            <a:lvl2pPr marL="0" indent="0">
              <a:buNone/>
              <a:defRPr sz="2800"/>
            </a:lvl2pPr>
          </a:lstStyle>
          <a:p>
            <a:pPr lvl="0"/>
            <a:r>
              <a:rPr lang="en-US" err="1"/>
              <a:t>Firstname</a:t>
            </a:r>
            <a:r>
              <a:rPr lang="en-US"/>
              <a:t> </a:t>
            </a:r>
            <a:r>
              <a:rPr lang="en-US" err="1"/>
              <a:t>Lastname</a:t>
            </a:r>
            <a:endParaRPr lang="en-US"/>
          </a:p>
          <a:p>
            <a:pPr lvl="1"/>
            <a:r>
              <a:rPr lang="en-US"/>
              <a:t>Job Title</a:t>
            </a:r>
          </a:p>
        </p:txBody>
      </p:sp>
      <p:sp>
        <p:nvSpPr>
          <p:cNvPr id="11" name="Subtitle">
            <a:extLst>
              <a:ext uri="{FF2B5EF4-FFF2-40B4-BE49-F238E27FC236}">
                <a16:creationId xmlns:a16="http://schemas.microsoft.com/office/drawing/2014/main" id="{56A051BE-45A9-FD47-9DF4-181536D5B06F}"/>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F1A87EAB-841E-4C49-A852-CAE7EA94D03E}"/>
              </a:ext>
            </a:extLst>
          </p:cNvPr>
          <p:cNvCxnSpPr>
            <a:cxnSpLocks/>
          </p:cNvCxnSpPr>
          <p:nvPr userDrawn="1"/>
        </p:nvCxnSpPr>
        <p:spPr>
          <a:xfrm flipH="1">
            <a:off x="457200" y="1914679"/>
            <a:ext cx="3447288"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151303"/>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Header Mi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457200" y="3009900"/>
            <a:ext cx="7505700" cy="2933700"/>
          </a:xfrm>
        </p:spPr>
        <p:txBody>
          <a:bodyPr anchor="t"/>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B690D1-7D7F-4F2D-AB05-8E647CEF98B9}"/>
              </a:ext>
            </a:extLst>
          </p:cNvPr>
          <p:cNvSpPr>
            <a:spLocks noGrp="1"/>
          </p:cNvSpPr>
          <p:nvPr>
            <p:ph type="body" idx="1"/>
          </p:nvPr>
        </p:nvSpPr>
        <p:spPr>
          <a:xfrm>
            <a:off x="457200" y="457201"/>
            <a:ext cx="7505700" cy="800099"/>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pic>
        <p:nvPicPr>
          <p:cNvPr id="7" name="Graphic 6">
            <a:extLst>
              <a:ext uri="{FF2B5EF4-FFF2-40B4-BE49-F238E27FC236}">
                <a16:creationId xmlns:a16="http://schemas.microsoft.com/office/drawing/2014/main" id="{A8E1B268-7093-46F4-A50F-4C769217FED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327648"/>
            <a:ext cx="910256" cy="168397"/>
          </a:xfrm>
          <a:prstGeom prst="rect">
            <a:avLst/>
          </a:prstGeom>
        </p:spPr>
      </p:pic>
      <p:sp>
        <p:nvSpPr>
          <p:cNvPr id="11" name="Footer Placeholder 4">
            <a:extLst>
              <a:ext uri="{FF2B5EF4-FFF2-40B4-BE49-F238E27FC236}">
                <a16:creationId xmlns:a16="http://schemas.microsoft.com/office/drawing/2014/main" id="{FE08B1A2-D118-D743-ACC4-9232C96BD013}"/>
              </a:ext>
            </a:extLst>
          </p:cNvPr>
          <p:cNvSpPr>
            <a:spLocks noGrp="1"/>
          </p:cNvSpPr>
          <p:nvPr>
            <p:ph type="ftr" sz="quarter" idx="3"/>
          </p:nvPr>
        </p:nvSpPr>
        <p:spPr>
          <a:xfrm>
            <a:off x="1920240" y="6199632"/>
            <a:ext cx="6035040" cy="365125"/>
          </a:xfrm>
          <a:prstGeom prst="rect">
            <a:avLst/>
          </a:prstGeom>
        </p:spPr>
        <p:txBody>
          <a:bodyPr lIns="0" tIns="0" rIns="0" anchor="b"/>
          <a:lstStyle>
            <a:lvl1pPr>
              <a:defRPr sz="1000" b="0">
                <a:solidFill>
                  <a:schemeClr val="bg1"/>
                </a:solidFill>
              </a:defRPr>
            </a:lvl1pPr>
          </a:lstStyle>
          <a:p>
            <a:r>
              <a:rPr lang="en-US"/>
              <a:t>Presentation title   |   Business unit   |   Guardian Confidential</a:t>
            </a:r>
          </a:p>
        </p:txBody>
      </p:sp>
      <p:sp>
        <p:nvSpPr>
          <p:cNvPr id="8" name="Text Placeholder 9">
            <a:extLst>
              <a:ext uri="{FF2B5EF4-FFF2-40B4-BE49-F238E27FC236}">
                <a16:creationId xmlns:a16="http://schemas.microsoft.com/office/drawing/2014/main" id="{0FAF22A1-92B4-BD4E-9605-E282DF88C113}"/>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solidFill>
                  <a:schemeClr val="bg1"/>
                </a:solidFill>
              </a:defRPr>
            </a:lvl1pPr>
          </a:lstStyle>
          <a:p>
            <a:r>
              <a:rPr lang="en-US"/>
              <a:t>Placeholder for legal disclosure (per Compliance direction).</a:t>
            </a:r>
          </a:p>
        </p:txBody>
      </p:sp>
    </p:spTree>
    <p:extLst>
      <p:ext uri="{BB962C8B-B14F-4D97-AF65-F5344CB8AC3E}">
        <p14:creationId xmlns:p14="http://schemas.microsoft.com/office/powerpoint/2010/main" val="2756715055"/>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Title Slide Image">
    <p:bg>
      <p:bgPr>
        <a:solidFill>
          <a:schemeClr val="bg1"/>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775DE134-EF4A-5B4F-B661-04CB6EFE234D}"/>
              </a:ext>
            </a:extLst>
          </p:cNvPr>
          <p:cNvSpPr>
            <a:spLocks noGrp="1"/>
          </p:cNvSpPr>
          <p:nvPr>
            <p:ph type="pic" sz="quarter" idx="15"/>
          </p:nvPr>
        </p:nvSpPr>
        <p:spPr>
          <a:xfrm>
            <a:off x="0" y="0"/>
            <a:ext cx="12198096" cy="6867144"/>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
        <p:nvSpPr>
          <p:cNvPr id="4" name="TextBox 3">
            <a:extLst>
              <a:ext uri="{FF2B5EF4-FFF2-40B4-BE49-F238E27FC236}">
                <a16:creationId xmlns:a16="http://schemas.microsoft.com/office/drawing/2014/main" id="{6F9E356C-FA20-A742-A919-7372614A19D6}"/>
              </a:ext>
            </a:extLst>
          </p:cNvPr>
          <p:cNvSpPr txBox="1"/>
          <p:nvPr userDrawn="1"/>
        </p:nvSpPr>
        <p:spPr>
          <a:xfrm>
            <a:off x="8436429" y="1850571"/>
            <a:ext cx="0" cy="0"/>
          </a:xfrm>
          <a:prstGeom prst="rect">
            <a:avLst/>
          </a:prstGeom>
          <a:noFill/>
        </p:spPr>
        <p:txBody>
          <a:bodyPr wrap="none" rtlCol="0">
            <a:noAutofit/>
          </a:bodyPr>
          <a:lstStyle/>
          <a:p>
            <a:pPr algn="l"/>
            <a:endParaRPr lang="en-US"/>
          </a:p>
        </p:txBody>
      </p:sp>
      <p:sp>
        <p:nvSpPr>
          <p:cNvPr id="5" name="TextBox 4">
            <a:extLst>
              <a:ext uri="{FF2B5EF4-FFF2-40B4-BE49-F238E27FC236}">
                <a16:creationId xmlns:a16="http://schemas.microsoft.com/office/drawing/2014/main" id="{3F030D03-B074-F146-AC10-D0BAA72F8544}"/>
              </a:ext>
            </a:extLst>
          </p:cNvPr>
          <p:cNvSpPr txBox="1"/>
          <p:nvPr userDrawn="1"/>
        </p:nvSpPr>
        <p:spPr>
          <a:xfrm>
            <a:off x="9042400" y="1941689"/>
            <a:ext cx="0" cy="0"/>
          </a:xfrm>
          <a:prstGeom prst="rect">
            <a:avLst/>
          </a:prstGeom>
          <a:noFill/>
        </p:spPr>
        <p:txBody>
          <a:bodyPr wrap="none" rtlCol="0">
            <a:noAutofit/>
          </a:bodyPr>
          <a:lstStyle/>
          <a:p>
            <a:pPr algn="l"/>
            <a:endParaRPr lang="en-US"/>
          </a:p>
        </p:txBody>
      </p:sp>
      <p:sp>
        <p:nvSpPr>
          <p:cNvPr id="6" name="TextBox 5">
            <a:extLst>
              <a:ext uri="{FF2B5EF4-FFF2-40B4-BE49-F238E27FC236}">
                <a16:creationId xmlns:a16="http://schemas.microsoft.com/office/drawing/2014/main" id="{5CABC926-9704-E743-B225-BB7FC8A01863}"/>
              </a:ext>
            </a:extLst>
          </p:cNvPr>
          <p:cNvSpPr txBox="1"/>
          <p:nvPr userDrawn="1"/>
        </p:nvSpPr>
        <p:spPr>
          <a:xfrm>
            <a:off x="10069689" y="-553156"/>
            <a:ext cx="0" cy="0"/>
          </a:xfrm>
          <a:prstGeom prst="rect">
            <a:avLst/>
          </a:prstGeom>
          <a:noFill/>
        </p:spPr>
        <p:txBody>
          <a:bodyPr wrap="none" rtlCol="0">
            <a:noAutofit/>
          </a:bodyPr>
          <a:lstStyle/>
          <a:p>
            <a:pPr algn="l"/>
            <a:endParaRPr lang="en-US"/>
          </a:p>
        </p:txBody>
      </p:sp>
      <p:sp>
        <p:nvSpPr>
          <p:cNvPr id="7" name="TextBox 6">
            <a:extLst>
              <a:ext uri="{FF2B5EF4-FFF2-40B4-BE49-F238E27FC236}">
                <a16:creationId xmlns:a16="http://schemas.microsoft.com/office/drawing/2014/main" id="{787E0D4B-6D49-F74D-973D-0B2DAF40A3D3}"/>
              </a:ext>
            </a:extLst>
          </p:cNvPr>
          <p:cNvSpPr txBox="1"/>
          <p:nvPr userDrawn="1"/>
        </p:nvSpPr>
        <p:spPr>
          <a:xfrm>
            <a:off x="9911644" y="745067"/>
            <a:ext cx="0" cy="0"/>
          </a:xfrm>
          <a:prstGeom prst="rect">
            <a:avLst/>
          </a:prstGeom>
          <a:noFill/>
        </p:spPr>
        <p:txBody>
          <a:bodyPr wrap="none" rtlCol="0">
            <a:noAutofit/>
          </a:bodyPr>
          <a:lstStyle/>
          <a:p>
            <a:pPr algn="l"/>
            <a:endParaRPr lang="en-US"/>
          </a:p>
        </p:txBody>
      </p:sp>
      <p:sp>
        <p:nvSpPr>
          <p:cNvPr id="8" name="TextBox 7">
            <a:extLst>
              <a:ext uri="{FF2B5EF4-FFF2-40B4-BE49-F238E27FC236}">
                <a16:creationId xmlns:a16="http://schemas.microsoft.com/office/drawing/2014/main" id="{43F9EAF9-73EB-E744-A180-37F3C5EA9973}"/>
              </a:ext>
            </a:extLst>
          </p:cNvPr>
          <p:cNvSpPr txBox="1"/>
          <p:nvPr userDrawn="1"/>
        </p:nvSpPr>
        <p:spPr>
          <a:xfrm>
            <a:off x="11367911" y="5904089"/>
            <a:ext cx="0" cy="0"/>
          </a:xfrm>
          <a:prstGeom prst="rect">
            <a:avLst/>
          </a:prstGeom>
          <a:noFill/>
        </p:spPr>
        <p:txBody>
          <a:bodyPr wrap="none" rtlCol="0">
            <a:noAutofit/>
          </a:bodyPr>
          <a:lstStyle/>
          <a:p>
            <a:pPr algn="l"/>
            <a:endParaRPr lang="en-US"/>
          </a:p>
        </p:txBody>
      </p:sp>
      <p:sp>
        <p:nvSpPr>
          <p:cNvPr id="12" name="Text Placeholder 9">
            <a:extLst>
              <a:ext uri="{FF2B5EF4-FFF2-40B4-BE49-F238E27FC236}">
                <a16:creationId xmlns:a16="http://schemas.microsoft.com/office/drawing/2014/main" id="{EAD94EF6-1BDA-B942-ACFE-CD7F02C801AA}"/>
              </a:ext>
            </a:extLst>
          </p:cNvPr>
          <p:cNvSpPr>
            <a:spLocks noGrp="1"/>
          </p:cNvSpPr>
          <p:nvPr>
            <p:ph type="body" sz="quarter" idx="14" hasCustomPrompt="1"/>
          </p:nvPr>
        </p:nvSpPr>
        <p:spPr>
          <a:xfrm>
            <a:off x="457198" y="5946042"/>
            <a:ext cx="5897880" cy="168029"/>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58E7971A-0157-C643-BC5E-6BF79CB52F99}"/>
              </a:ext>
            </a:extLst>
          </p:cNvPr>
          <p:cNvSpPr>
            <a:spLocks noGrp="1"/>
          </p:cNvSpPr>
          <p:nvPr>
            <p:ph type="ftr" sz="quarter" idx="3"/>
          </p:nvPr>
        </p:nvSpPr>
        <p:spPr>
          <a:xfrm>
            <a:off x="457198" y="6199632"/>
            <a:ext cx="5074920" cy="365125"/>
          </a:xfrm>
          <a:prstGeom prst="rect">
            <a:avLst/>
          </a:prstGeom>
        </p:spPr>
        <p:txBody>
          <a:bodyPr anchor="b"/>
          <a:lstStyle>
            <a:lvl1pPr>
              <a:defRPr sz="1000" b="0">
                <a:solidFill>
                  <a:schemeClr val="accent3"/>
                </a:solidFill>
              </a:defRPr>
            </a:lvl1pPr>
          </a:lstStyle>
          <a:p>
            <a:r>
              <a:rPr lang="en-US"/>
              <a:t>Presentation title   |   Business unit   |   Guardian Confidential</a:t>
            </a:r>
          </a:p>
        </p:txBody>
      </p:sp>
      <p:sp>
        <p:nvSpPr>
          <p:cNvPr id="17" name="Subtitle 2">
            <a:extLst>
              <a:ext uri="{FF2B5EF4-FFF2-40B4-BE49-F238E27FC236}">
                <a16:creationId xmlns:a16="http://schemas.microsoft.com/office/drawing/2014/main" id="{80D74F09-F781-954F-A530-4152D3C4A11E}"/>
              </a:ext>
            </a:extLst>
          </p:cNvPr>
          <p:cNvSpPr>
            <a:spLocks noGrp="1"/>
          </p:cNvSpPr>
          <p:nvPr>
            <p:ph type="subTitle" idx="1"/>
          </p:nvPr>
        </p:nvSpPr>
        <p:spPr>
          <a:xfrm>
            <a:off x="461788" y="1194113"/>
            <a:ext cx="5074920" cy="1075362"/>
          </a:xfrm>
        </p:spPr>
        <p:txBody>
          <a:bodyPr anchor="b"/>
          <a:lstStyle>
            <a:lvl1pPr marL="0" indent="0" algn="l">
              <a:spcBef>
                <a:spcPts val="0"/>
              </a:spcBef>
              <a:spcAft>
                <a:spcPts val="0"/>
              </a:spcAft>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Graphic 14">
            <a:extLst>
              <a:ext uri="{FF2B5EF4-FFF2-40B4-BE49-F238E27FC236}">
                <a16:creationId xmlns:a16="http://schemas.microsoft.com/office/drawing/2014/main" id="{3314273F-EC24-422F-9463-87B25DF1A39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82" y="459581"/>
            <a:ext cx="2234583" cy="413398"/>
          </a:xfrm>
          <a:prstGeom prst="rect">
            <a:avLst/>
          </a:prstGeom>
        </p:spPr>
      </p:pic>
      <p:sp>
        <p:nvSpPr>
          <p:cNvPr id="18" name="Text Placeholder 2">
            <a:extLst>
              <a:ext uri="{FF2B5EF4-FFF2-40B4-BE49-F238E27FC236}">
                <a16:creationId xmlns:a16="http://schemas.microsoft.com/office/drawing/2014/main" id="{AFF1B31B-1ADC-A346-8B11-7A18EDDFA821}"/>
              </a:ext>
            </a:extLst>
          </p:cNvPr>
          <p:cNvSpPr>
            <a:spLocks noGrp="1"/>
          </p:cNvSpPr>
          <p:nvPr>
            <p:ph idx="21" hasCustomPrompt="1"/>
          </p:nvPr>
        </p:nvSpPr>
        <p:spPr>
          <a:xfrm>
            <a:off x="457197" y="2545608"/>
            <a:ext cx="5074920" cy="1216152"/>
          </a:xfrm>
          <a:prstGeom prst="rect">
            <a:avLst/>
          </a:prstGeom>
        </p:spPr>
        <p:txBody>
          <a:bodyPr vert="horz" lIns="0" tIns="0" rIns="0" bIns="0" rtlCol="0">
            <a:noAutofit/>
          </a:bodyPr>
          <a:lstStyle>
            <a:lvl1pPr>
              <a:spcAft>
                <a:spcPts val="1000"/>
              </a:spcAft>
              <a:defRPr sz="4800" b="1">
                <a:solidFill>
                  <a:schemeClr val="accent1"/>
                </a:solidFill>
              </a:defRPr>
            </a:lvl1pPr>
            <a:lvl2pPr marL="0" indent="0">
              <a:spcAft>
                <a:spcPts val="1000"/>
              </a:spcAft>
              <a:buFontTx/>
              <a:buNone/>
              <a:defRPr sz="1800">
                <a:solidFill>
                  <a:schemeClr val="accent3"/>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59002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2136184275"/>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C9BC4EE-8729-5346-9D89-8C0C46D0372F}"/>
              </a:ext>
            </a:extLst>
          </p:cNvPr>
          <p:cNvSpPr>
            <a:spLocks noGrp="1"/>
          </p:cNvSpPr>
          <p:nvPr>
            <p:ph type="ftr" sz="quarter" idx="3"/>
          </p:nvPr>
        </p:nvSpPr>
        <p:spPr>
          <a:xfrm>
            <a:off x="457200" y="6199632"/>
            <a:ext cx="3840480" cy="365125"/>
          </a:xfrm>
          <a:prstGeom prst="rect">
            <a:avLst/>
          </a:prstGeom>
        </p:spPr>
        <p:txBody>
          <a:bodyPr anchor="b"/>
          <a:lstStyle>
            <a:lvl1pPr>
              <a:defRPr sz="1000" b="0">
                <a:solidFill>
                  <a:schemeClr val="bg1"/>
                </a:solidFill>
              </a:defRPr>
            </a:lvl1pPr>
          </a:lstStyle>
          <a:p>
            <a:r>
              <a:rPr lang="en-US"/>
              <a:t>Guardian Confidential</a:t>
            </a:r>
          </a:p>
        </p:txBody>
      </p:sp>
      <p:sp>
        <p:nvSpPr>
          <p:cNvPr id="5" name="Text Placeholder 4">
            <a:extLst>
              <a:ext uri="{FF2B5EF4-FFF2-40B4-BE49-F238E27FC236}">
                <a16:creationId xmlns:a16="http://schemas.microsoft.com/office/drawing/2014/main" id="{91265261-F091-3C42-AE34-433A663035F5}"/>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8" name="Text Placeholder 9">
            <a:extLst>
              <a:ext uri="{FF2B5EF4-FFF2-40B4-BE49-F238E27FC236}">
                <a16:creationId xmlns:a16="http://schemas.microsoft.com/office/drawing/2014/main" id="{8BFEBFEB-804F-8E47-A495-C8807A43685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pic>
        <p:nvPicPr>
          <p:cNvPr id="10" name="Graphic 9">
            <a:extLst>
              <a:ext uri="{FF2B5EF4-FFF2-40B4-BE49-F238E27FC236}">
                <a16:creationId xmlns:a16="http://schemas.microsoft.com/office/drawing/2014/main" id="{F8F90768-3358-C646-850E-DC1171C1025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9581"/>
            <a:ext cx="3219789" cy="443615"/>
          </a:xfrm>
          <a:prstGeom prst="rect">
            <a:avLst/>
          </a:prstGeom>
        </p:spPr>
      </p:pic>
    </p:spTree>
    <p:extLst>
      <p:ext uri="{BB962C8B-B14F-4D97-AF65-F5344CB8AC3E}">
        <p14:creationId xmlns:p14="http://schemas.microsoft.com/office/powerpoint/2010/main" val="18981507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Header with Shap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E855532-7EB0-D34F-B7BD-E7B8D74EACD6}"/>
              </a:ext>
            </a:extLst>
          </p:cNvPr>
          <p:cNvSpPr txBox="1"/>
          <p:nvPr userDrawn="1"/>
        </p:nvSpPr>
        <p:spPr>
          <a:xfrm>
            <a:off x="8064708" y="7749915"/>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DC5C1BF3-3F59-654D-8C64-CEB813BC358F}"/>
              </a:ext>
            </a:extLst>
          </p:cNvPr>
          <p:cNvSpPr>
            <a:spLocks noGrp="1"/>
          </p:cNvSpPr>
          <p:nvPr>
            <p:ph type="ftr" sz="quarter" idx="3"/>
          </p:nvPr>
        </p:nvSpPr>
        <p:spPr>
          <a:xfrm>
            <a:off x="1920240" y="6199632"/>
            <a:ext cx="6217920" cy="365125"/>
          </a:xfrm>
          <a:prstGeom prst="rect">
            <a:avLst/>
          </a:prstGeom>
        </p:spPr>
        <p:txBody>
          <a:bodyPr lIns="0" anchor="b"/>
          <a:lstStyle>
            <a:lvl1pPr>
              <a:defRPr sz="1000" b="0">
                <a:solidFill>
                  <a:schemeClr val="bg1"/>
                </a:solidFill>
              </a:defRPr>
            </a:lvl1pPr>
          </a:lstStyle>
          <a:p>
            <a:r>
              <a:rPr lang="en-US"/>
              <a:t>Presentation title   |   Business unit   |   Guardian Confidential </a:t>
            </a:r>
          </a:p>
        </p:txBody>
      </p:sp>
      <p:sp>
        <p:nvSpPr>
          <p:cNvPr id="8" name="Text Placeholder 9">
            <a:extLst>
              <a:ext uri="{FF2B5EF4-FFF2-40B4-BE49-F238E27FC236}">
                <a16:creationId xmlns:a16="http://schemas.microsoft.com/office/drawing/2014/main" id="{E690BB74-50EC-5D48-BB6B-28D11DAAE01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277196572"/>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5110843" cy="5486399"/>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7A49F918-8FF2-F34E-BA06-39E92409E6E6}"/>
              </a:ext>
            </a:extLst>
          </p:cNvPr>
          <p:cNvSpPr>
            <a:spLocks noGrp="1"/>
          </p:cNvSpPr>
          <p:nvPr>
            <p:ph type="body" sz="quarter" idx="14"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Slide Number Placeholder 5">
            <a:extLst>
              <a:ext uri="{FF2B5EF4-FFF2-40B4-BE49-F238E27FC236}">
                <a16:creationId xmlns:a16="http://schemas.microsoft.com/office/drawing/2014/main" id="{2F245B01-720A-4345-A749-DBAE41BFD2DC}"/>
              </a:ext>
            </a:extLst>
          </p:cNvPr>
          <p:cNvSpPr>
            <a:spLocks noGrp="1"/>
          </p:cNvSpPr>
          <p:nvPr>
            <p:ph type="sldNum" sz="quarter" idx="12"/>
          </p:nvPr>
        </p:nvSpPr>
        <p:spPr>
          <a:xfrm>
            <a:off x="11269265" y="6158132"/>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8" name="Footer Placeholder 4">
            <a:extLst>
              <a:ext uri="{FF2B5EF4-FFF2-40B4-BE49-F238E27FC236}">
                <a16:creationId xmlns:a16="http://schemas.microsoft.com/office/drawing/2014/main" id="{5BB68CE5-86DE-3142-A150-57B0FD6626D6}"/>
              </a:ext>
            </a:extLst>
          </p:cNvPr>
          <p:cNvSpPr>
            <a:spLocks noGrp="1"/>
          </p:cNvSpPr>
          <p:nvPr>
            <p:ph type="ftr" sz="quarter" idx="3"/>
          </p:nvPr>
        </p:nvSpPr>
        <p:spPr>
          <a:xfrm>
            <a:off x="1920239" y="6199632"/>
            <a:ext cx="365760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21645007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6" name="Text Placeholder 9">
            <a:extLst>
              <a:ext uri="{FF2B5EF4-FFF2-40B4-BE49-F238E27FC236}">
                <a16:creationId xmlns:a16="http://schemas.microsoft.com/office/drawing/2014/main" id="{58F56C51-2DC8-6242-907A-BCD9DB328F3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Footer Placeholder 4">
            <a:extLst>
              <a:ext uri="{FF2B5EF4-FFF2-40B4-BE49-F238E27FC236}">
                <a16:creationId xmlns:a16="http://schemas.microsoft.com/office/drawing/2014/main" id="{32237ED0-F8A4-3C40-8DE9-3A4116BAB9EB}"/>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4874643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Section Header with Shap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5" name="Oval 4">
            <a:extLst>
              <a:ext uri="{FF2B5EF4-FFF2-40B4-BE49-F238E27FC236}">
                <a16:creationId xmlns:a16="http://schemas.microsoft.com/office/drawing/2014/main" id="{B463D4D2-52AF-ED41-B63C-14A2FBBC60E4}"/>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Footer Placeholder 4">
            <a:extLst>
              <a:ext uri="{FF2B5EF4-FFF2-40B4-BE49-F238E27FC236}">
                <a16:creationId xmlns:a16="http://schemas.microsoft.com/office/drawing/2014/main" id="{FE7D432B-9F9F-D045-A71C-80344B75FA76}"/>
              </a:ext>
            </a:extLst>
          </p:cNvPr>
          <p:cNvSpPr>
            <a:spLocks noGrp="1"/>
          </p:cNvSpPr>
          <p:nvPr>
            <p:ph type="ftr" sz="quarter" idx="3"/>
          </p:nvPr>
        </p:nvSpPr>
        <p:spPr>
          <a:xfrm>
            <a:off x="1920240" y="6199632"/>
            <a:ext cx="5852160" cy="365125"/>
          </a:xfrm>
          <a:prstGeom prst="rect">
            <a:avLst/>
          </a:prstGeom>
        </p:spPr>
        <p:txBody>
          <a:bodyPr lIns="0" tIns="0" rIns="0" anchor="b"/>
          <a:lstStyle>
            <a:lvl1pPr>
              <a:defRPr sz="1000" b="0">
                <a:solidFill>
                  <a:schemeClr val="bg1"/>
                </a:solidFill>
              </a:defRPr>
            </a:lvl1pPr>
          </a:lstStyle>
          <a:p>
            <a:r>
              <a:rPr lang="en-US"/>
              <a:t>Presentation title   |   Business unit   |   Guardian Confidential</a:t>
            </a:r>
          </a:p>
        </p:txBody>
      </p:sp>
      <p:sp>
        <p:nvSpPr>
          <p:cNvPr id="11" name="Text Placeholder 9">
            <a:extLst>
              <a:ext uri="{FF2B5EF4-FFF2-40B4-BE49-F238E27FC236}">
                <a16:creationId xmlns:a16="http://schemas.microsoft.com/office/drawing/2014/main" id="{6198DC20-1269-CE40-8B23-106D0924CB7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solidFill>
                  <a:schemeClr val="bg1"/>
                </a:solidFill>
              </a:defRPr>
            </a:lvl1pPr>
          </a:lstStyle>
          <a:p>
            <a:r>
              <a:rPr lang="en-US"/>
              <a:t>Placeholder for legal disclosure (per Compliance direction).</a:t>
            </a:r>
          </a:p>
        </p:txBody>
      </p:sp>
      <p:sp>
        <p:nvSpPr>
          <p:cNvPr id="13" name="Text Placeholder 6">
            <a:extLst>
              <a:ext uri="{FF2B5EF4-FFF2-40B4-BE49-F238E27FC236}">
                <a16:creationId xmlns:a16="http://schemas.microsoft.com/office/drawing/2014/main" id="{60560140-8906-6E42-BE61-934B6111AB8A}"/>
              </a:ext>
            </a:extLst>
          </p:cNvPr>
          <p:cNvSpPr>
            <a:spLocks noGrp="1"/>
          </p:cNvSpPr>
          <p:nvPr>
            <p:ph type="body" sz="quarter" idx="15"/>
          </p:nvPr>
        </p:nvSpPr>
        <p:spPr>
          <a:xfrm>
            <a:off x="5864352" y="2019300"/>
            <a:ext cx="5870448" cy="1975104"/>
          </a:xfrm>
        </p:spPr>
        <p:txBody>
          <a:bodyPr anchor="ctr"/>
          <a:lstStyle>
            <a:lvl1pPr>
              <a:lnSpc>
                <a:spcPct val="100000"/>
              </a:lnSpc>
              <a:spcAft>
                <a:spcPts val="2000"/>
              </a:spcAft>
              <a:defRPr sz="4000" b="1">
                <a:solidFill>
                  <a:schemeClr val="bg1"/>
                </a:solidFill>
              </a:defRPr>
            </a:lvl1pPr>
            <a:lvl2pPr marL="0" indent="0">
              <a:lnSpc>
                <a:spcPct val="100000"/>
              </a:lnSpc>
              <a:buFontTx/>
              <a:buNone/>
              <a:defRPr>
                <a:solidFill>
                  <a:schemeClr val="bg1"/>
                </a:solidFill>
              </a:defRPr>
            </a:lvl2pPr>
            <a:lvl3pPr marL="228600" indent="0">
              <a:buNone/>
              <a:defRPr/>
            </a:lvl3pPr>
            <a:lvl5pPr marL="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8095508"/>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1116828945"/>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C9BC4EE-8729-5346-9D89-8C0C46D0372F}"/>
              </a:ext>
            </a:extLst>
          </p:cNvPr>
          <p:cNvSpPr>
            <a:spLocks noGrp="1"/>
          </p:cNvSpPr>
          <p:nvPr>
            <p:ph type="ftr" sz="quarter" idx="3"/>
          </p:nvPr>
        </p:nvSpPr>
        <p:spPr>
          <a:xfrm>
            <a:off x="457200" y="6199632"/>
            <a:ext cx="3840480" cy="365125"/>
          </a:xfrm>
          <a:prstGeom prst="rect">
            <a:avLst/>
          </a:prstGeom>
        </p:spPr>
        <p:txBody>
          <a:bodyPr anchor="b"/>
          <a:lstStyle>
            <a:lvl1pPr>
              <a:defRPr sz="1000" b="0">
                <a:solidFill>
                  <a:schemeClr val="bg1"/>
                </a:solidFill>
              </a:defRPr>
            </a:lvl1pPr>
          </a:lstStyle>
          <a:p>
            <a:r>
              <a:rPr lang="en-US"/>
              <a:t>Guardian Confidential</a:t>
            </a:r>
          </a:p>
        </p:txBody>
      </p:sp>
      <p:sp>
        <p:nvSpPr>
          <p:cNvPr id="5" name="Text Placeholder 4">
            <a:extLst>
              <a:ext uri="{FF2B5EF4-FFF2-40B4-BE49-F238E27FC236}">
                <a16:creationId xmlns:a16="http://schemas.microsoft.com/office/drawing/2014/main" id="{91265261-F091-3C42-AE34-433A663035F5}"/>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8" name="Text Placeholder 9">
            <a:extLst>
              <a:ext uri="{FF2B5EF4-FFF2-40B4-BE49-F238E27FC236}">
                <a16:creationId xmlns:a16="http://schemas.microsoft.com/office/drawing/2014/main" id="{8BFEBFEB-804F-8E47-A495-C8807A43685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pic>
        <p:nvPicPr>
          <p:cNvPr id="10" name="Graphic 9">
            <a:extLst>
              <a:ext uri="{FF2B5EF4-FFF2-40B4-BE49-F238E27FC236}">
                <a16:creationId xmlns:a16="http://schemas.microsoft.com/office/drawing/2014/main" id="{F8F90768-3358-C646-850E-DC1171C1025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9581"/>
            <a:ext cx="3219789" cy="443615"/>
          </a:xfrm>
          <a:prstGeom prst="rect">
            <a:avLst/>
          </a:prstGeom>
        </p:spPr>
      </p:pic>
    </p:spTree>
    <p:extLst>
      <p:ext uri="{BB962C8B-B14F-4D97-AF65-F5344CB8AC3E}">
        <p14:creationId xmlns:p14="http://schemas.microsoft.com/office/powerpoint/2010/main" val="171210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1" name="Picture Placeholder 1">
            <a:extLst>
              <a:ext uri="{FF2B5EF4-FFF2-40B4-BE49-F238E27FC236}">
                <a16:creationId xmlns:a16="http://schemas.microsoft.com/office/drawing/2014/main" id="{47AFB133-74D7-6F4F-A351-3A9C8093A7E4}"/>
              </a:ext>
            </a:extLst>
          </p:cNvPr>
          <p:cNvSpPr>
            <a:spLocks noGrp="1"/>
          </p:cNvSpPr>
          <p:nvPr>
            <p:ph type="pic" sz="quarter" idx="18"/>
          </p:nvPr>
        </p:nvSpPr>
        <p:spPr>
          <a:xfrm>
            <a:off x="457200" y="2084808"/>
            <a:ext cx="2468880" cy="2688384"/>
          </a:xfrm>
          <a:solidFill>
            <a:schemeClr val="bg2"/>
          </a:solidFill>
        </p:spPr>
        <p:txBody>
          <a:bodyPr/>
          <a:lstStyle>
            <a:lvl1pPr>
              <a:defRPr>
                <a:solidFill>
                  <a:srgbClr val="A7A8AA"/>
                </a:solidFill>
              </a:defRPr>
            </a:lvl1pPr>
          </a:lstStyle>
          <a:p>
            <a:r>
              <a:rPr lang="en-US"/>
              <a:t>Click icon to add picture</a:t>
            </a:r>
          </a:p>
        </p:txBody>
      </p:sp>
      <p:sp>
        <p:nvSpPr>
          <p:cNvPr id="15" name="Picture Placeholder 3">
            <a:extLst>
              <a:ext uri="{FF2B5EF4-FFF2-40B4-BE49-F238E27FC236}">
                <a16:creationId xmlns:a16="http://schemas.microsoft.com/office/drawing/2014/main" id="{67C4F624-DAC2-0D48-9A49-6558493368AA}"/>
              </a:ext>
            </a:extLst>
          </p:cNvPr>
          <p:cNvSpPr>
            <a:spLocks noGrp="1"/>
          </p:cNvSpPr>
          <p:nvPr>
            <p:ph type="pic" sz="quarter" idx="20"/>
          </p:nvPr>
        </p:nvSpPr>
        <p:spPr>
          <a:xfrm>
            <a:off x="6329680" y="2084808"/>
            <a:ext cx="2468880" cy="2688384"/>
          </a:xfrm>
          <a:solidFill>
            <a:schemeClr val="bg2"/>
          </a:solidFill>
        </p:spPr>
        <p:txBody>
          <a:bodyPr/>
          <a:lstStyle>
            <a:lvl1pPr>
              <a:defRPr>
                <a:solidFill>
                  <a:srgbClr val="A7A8AA"/>
                </a:solidFill>
              </a:defRPr>
            </a:lvl1pPr>
          </a:lstStyle>
          <a:p>
            <a:r>
              <a:rPr lang="en-US"/>
              <a:t>Click icon to add picture</a:t>
            </a:r>
          </a:p>
        </p:txBody>
      </p:sp>
      <p:sp>
        <p:nvSpPr>
          <p:cNvPr id="17" name="Content Placeholder 2">
            <a:extLst>
              <a:ext uri="{FF2B5EF4-FFF2-40B4-BE49-F238E27FC236}">
                <a16:creationId xmlns:a16="http://schemas.microsoft.com/office/drawing/2014/main" id="{5FC7D134-7E2A-C847-92CC-53480DA721DD}"/>
              </a:ext>
            </a:extLst>
          </p:cNvPr>
          <p:cNvSpPr>
            <a:spLocks noGrp="1"/>
          </p:cNvSpPr>
          <p:nvPr>
            <p:ph idx="22" hasCustomPrompt="1"/>
          </p:nvPr>
        </p:nvSpPr>
        <p:spPr>
          <a:xfrm>
            <a:off x="3393440" y="2084809"/>
            <a:ext cx="2468880" cy="1210588"/>
          </a:xfrm>
          <a:noFill/>
        </p:spPr>
        <p:txBody>
          <a:bodyPr lIns="0" tIns="0" rIns="0" bIns="0" anchor="t">
            <a:spAutoFit/>
          </a:bodyPr>
          <a:lstStyle>
            <a:lvl1pPr>
              <a:spcAft>
                <a:spcPts val="800"/>
              </a:spcAft>
              <a:defRPr sz="2800" b="1">
                <a:solidFill>
                  <a:schemeClr val="tx1"/>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sp>
        <p:nvSpPr>
          <p:cNvPr id="21" name="Content Placeholder 2">
            <a:extLst>
              <a:ext uri="{FF2B5EF4-FFF2-40B4-BE49-F238E27FC236}">
                <a16:creationId xmlns:a16="http://schemas.microsoft.com/office/drawing/2014/main" id="{0EA7566D-4121-B54F-B778-F45FE1C9957D}"/>
              </a:ext>
            </a:extLst>
          </p:cNvPr>
          <p:cNvSpPr>
            <a:spLocks noGrp="1"/>
          </p:cNvSpPr>
          <p:nvPr>
            <p:ph idx="25" hasCustomPrompt="1"/>
          </p:nvPr>
        </p:nvSpPr>
        <p:spPr>
          <a:xfrm>
            <a:off x="9265920" y="2084809"/>
            <a:ext cx="2468880" cy="1210588"/>
          </a:xfrm>
          <a:noFill/>
        </p:spPr>
        <p:txBody>
          <a:bodyPr lIns="0" tIns="0" rIns="0" bIns="0" anchor="t">
            <a:spAutoFit/>
          </a:bodyPr>
          <a:lstStyle>
            <a:lvl1pPr>
              <a:spcAft>
                <a:spcPts val="800"/>
              </a:spcAft>
              <a:defRPr sz="2800" b="1">
                <a:solidFill>
                  <a:schemeClr val="tx1"/>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cxnSp>
        <p:nvCxnSpPr>
          <p:cNvPr id="26" name="Straight Connector 25">
            <a:extLst>
              <a:ext uri="{FF2B5EF4-FFF2-40B4-BE49-F238E27FC236}">
                <a16:creationId xmlns:a16="http://schemas.microsoft.com/office/drawing/2014/main" id="{0B6084A8-2A07-A947-A8C8-DE44B0F2C23D}"/>
              </a:ext>
            </a:extLst>
          </p:cNvPr>
          <p:cNvCxnSpPr>
            <a:cxnSpLocks/>
          </p:cNvCxnSpPr>
          <p:nvPr userDrawn="1"/>
        </p:nvCxnSpPr>
        <p:spPr>
          <a:xfrm flipH="1">
            <a:off x="457200" y="2063542"/>
            <a:ext cx="2468880"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5F8F10-27B2-E447-8428-FFB85EC48A1C}"/>
              </a:ext>
            </a:extLst>
          </p:cNvPr>
          <p:cNvCxnSpPr>
            <a:cxnSpLocks/>
          </p:cNvCxnSpPr>
          <p:nvPr userDrawn="1"/>
        </p:nvCxnSpPr>
        <p:spPr>
          <a:xfrm flipH="1">
            <a:off x="6329680" y="2063542"/>
            <a:ext cx="2468880"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90750"/>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3960">
          <p15:clr>
            <a:srgbClr val="FBAE40"/>
          </p15:clr>
        </p15:guide>
        <p15:guide id="3" pos="2136">
          <p15:clr>
            <a:srgbClr val="FBAE40"/>
          </p15:clr>
        </p15:guide>
        <p15:guide id="4" pos="3984">
          <p15:clr>
            <a:srgbClr val="FBAE40"/>
          </p15:clr>
        </p15:guide>
        <p15:guide id="5" pos="5832">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Header with Shap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E855532-7EB0-D34F-B7BD-E7B8D74EACD6}"/>
              </a:ext>
            </a:extLst>
          </p:cNvPr>
          <p:cNvSpPr txBox="1"/>
          <p:nvPr userDrawn="1"/>
        </p:nvSpPr>
        <p:spPr>
          <a:xfrm>
            <a:off x="8064708" y="7749915"/>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DC5C1BF3-3F59-654D-8C64-CEB813BC358F}"/>
              </a:ext>
            </a:extLst>
          </p:cNvPr>
          <p:cNvSpPr>
            <a:spLocks noGrp="1"/>
          </p:cNvSpPr>
          <p:nvPr>
            <p:ph type="ftr" sz="quarter" idx="3"/>
          </p:nvPr>
        </p:nvSpPr>
        <p:spPr>
          <a:xfrm>
            <a:off x="1920240" y="6199632"/>
            <a:ext cx="6217920" cy="365125"/>
          </a:xfrm>
          <a:prstGeom prst="rect">
            <a:avLst/>
          </a:prstGeom>
        </p:spPr>
        <p:txBody>
          <a:bodyPr lIns="0" anchor="b"/>
          <a:lstStyle>
            <a:lvl1pPr>
              <a:defRPr sz="1000" b="0">
                <a:solidFill>
                  <a:schemeClr val="bg1"/>
                </a:solidFill>
              </a:defRPr>
            </a:lvl1pPr>
          </a:lstStyle>
          <a:p>
            <a:r>
              <a:rPr lang="en-US"/>
              <a:t>Presentation title   |   Business unit   |   Guardian Confidential </a:t>
            </a:r>
          </a:p>
        </p:txBody>
      </p:sp>
      <p:sp>
        <p:nvSpPr>
          <p:cNvPr id="8" name="Text Placeholder 9">
            <a:extLst>
              <a:ext uri="{FF2B5EF4-FFF2-40B4-BE49-F238E27FC236}">
                <a16:creationId xmlns:a16="http://schemas.microsoft.com/office/drawing/2014/main" id="{E690BB74-50EC-5D48-BB6B-28D11DAAE01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953219160"/>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5110843" cy="5486399"/>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7A49F918-8FF2-F34E-BA06-39E92409E6E6}"/>
              </a:ext>
            </a:extLst>
          </p:cNvPr>
          <p:cNvSpPr>
            <a:spLocks noGrp="1"/>
          </p:cNvSpPr>
          <p:nvPr>
            <p:ph type="body" sz="quarter" idx="14"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Slide Number Placeholder 5">
            <a:extLst>
              <a:ext uri="{FF2B5EF4-FFF2-40B4-BE49-F238E27FC236}">
                <a16:creationId xmlns:a16="http://schemas.microsoft.com/office/drawing/2014/main" id="{2F245B01-720A-4345-A749-DBAE41BFD2DC}"/>
              </a:ext>
            </a:extLst>
          </p:cNvPr>
          <p:cNvSpPr>
            <a:spLocks noGrp="1"/>
          </p:cNvSpPr>
          <p:nvPr>
            <p:ph type="sldNum" sz="quarter" idx="12"/>
          </p:nvPr>
        </p:nvSpPr>
        <p:spPr>
          <a:xfrm>
            <a:off x="11269265" y="6158132"/>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8" name="Footer Placeholder 4">
            <a:extLst>
              <a:ext uri="{FF2B5EF4-FFF2-40B4-BE49-F238E27FC236}">
                <a16:creationId xmlns:a16="http://schemas.microsoft.com/office/drawing/2014/main" id="{5BB68CE5-86DE-3142-A150-57B0FD6626D6}"/>
              </a:ext>
            </a:extLst>
          </p:cNvPr>
          <p:cNvSpPr>
            <a:spLocks noGrp="1"/>
          </p:cNvSpPr>
          <p:nvPr>
            <p:ph type="ftr" sz="quarter" idx="3"/>
          </p:nvPr>
        </p:nvSpPr>
        <p:spPr>
          <a:xfrm>
            <a:off x="1920239" y="6199632"/>
            <a:ext cx="365760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32709607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5110843" cy="5486399"/>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7A49F918-8FF2-F34E-BA06-39E92409E6E6}"/>
              </a:ext>
            </a:extLst>
          </p:cNvPr>
          <p:cNvSpPr>
            <a:spLocks noGrp="1"/>
          </p:cNvSpPr>
          <p:nvPr>
            <p:ph type="body" sz="quarter" idx="14"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Slide Number Placeholder 5">
            <a:extLst>
              <a:ext uri="{FF2B5EF4-FFF2-40B4-BE49-F238E27FC236}">
                <a16:creationId xmlns:a16="http://schemas.microsoft.com/office/drawing/2014/main" id="{2F245B01-720A-4345-A749-DBAE41BFD2DC}"/>
              </a:ext>
            </a:extLst>
          </p:cNvPr>
          <p:cNvSpPr>
            <a:spLocks noGrp="1"/>
          </p:cNvSpPr>
          <p:nvPr>
            <p:ph type="sldNum" sz="quarter" idx="12"/>
          </p:nvPr>
        </p:nvSpPr>
        <p:spPr>
          <a:xfrm>
            <a:off x="11269265" y="6158132"/>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8" name="Footer Placeholder 4">
            <a:extLst>
              <a:ext uri="{FF2B5EF4-FFF2-40B4-BE49-F238E27FC236}">
                <a16:creationId xmlns:a16="http://schemas.microsoft.com/office/drawing/2014/main" id="{5BB68CE5-86DE-3142-A150-57B0FD6626D6}"/>
              </a:ext>
            </a:extLst>
          </p:cNvPr>
          <p:cNvSpPr>
            <a:spLocks noGrp="1"/>
          </p:cNvSpPr>
          <p:nvPr>
            <p:ph type="ftr" sz="quarter" idx="3"/>
          </p:nvPr>
        </p:nvSpPr>
        <p:spPr>
          <a:xfrm>
            <a:off x="1920239" y="6199632"/>
            <a:ext cx="365760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29578262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3072610697"/>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Webinar Title Slide">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5D2F593-0E01-724F-A371-0446F3AD0353}"/>
              </a:ext>
            </a:extLst>
          </p:cNvPr>
          <p:cNvSpPr>
            <a:spLocks noGrp="1"/>
          </p:cNvSpPr>
          <p:nvPr>
            <p:ph type="pic" sz="quarter" idx="13"/>
          </p:nvPr>
        </p:nvSpPr>
        <p:spPr>
          <a:xfrm>
            <a:off x="6096001" y="0"/>
            <a:ext cx="6096000" cy="6858000"/>
          </a:xfrm>
          <a:solidFill>
            <a:schemeClr val="tx2"/>
          </a:solidFill>
        </p:spPr>
        <p:txBody>
          <a:bodyPr/>
          <a:lstStyle>
            <a:lvl1pPr>
              <a:defRPr>
                <a:solidFill>
                  <a:srgbClr val="A7A8AA"/>
                </a:solidFill>
              </a:defRPr>
            </a:lvl1pPr>
          </a:lstStyle>
          <a:p>
            <a:r>
              <a:rPr lang="en-US"/>
              <a:t>Click icon to add picture</a:t>
            </a:r>
          </a:p>
        </p:txBody>
      </p:sp>
      <p:sp>
        <p:nvSpPr>
          <p:cNvPr id="3" name="Subtitle">
            <a:extLst>
              <a:ext uri="{FF2B5EF4-FFF2-40B4-BE49-F238E27FC236}">
                <a16:creationId xmlns:a16="http://schemas.microsoft.com/office/drawing/2014/main" id="{A9E142C4-F717-3D4C-8714-BD7AF8037A22}"/>
              </a:ext>
            </a:extLst>
          </p:cNvPr>
          <p:cNvSpPr>
            <a:spLocks noGrp="1"/>
          </p:cNvSpPr>
          <p:nvPr>
            <p:ph type="subTitle" idx="1" hasCustomPrompt="1"/>
          </p:nvPr>
        </p:nvSpPr>
        <p:spPr>
          <a:xfrm>
            <a:off x="457200" y="431846"/>
            <a:ext cx="5303520" cy="276999"/>
          </a:xfrm>
        </p:spPr>
        <p:txBody>
          <a:bodyPr anchor="t" anchorCtr="0">
            <a:spAutoFit/>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Guardian Edge Webinar Series</a:t>
            </a:r>
          </a:p>
        </p:txBody>
      </p:sp>
      <p:sp>
        <p:nvSpPr>
          <p:cNvPr id="12" name="Legal">
            <a:extLst>
              <a:ext uri="{FF2B5EF4-FFF2-40B4-BE49-F238E27FC236}">
                <a16:creationId xmlns:a16="http://schemas.microsoft.com/office/drawing/2014/main" id="{219F71AA-CC7A-8A4D-A513-F18788DAE7F9}"/>
              </a:ext>
            </a:extLst>
          </p:cNvPr>
          <p:cNvSpPr>
            <a:spLocks noGrp="1"/>
          </p:cNvSpPr>
          <p:nvPr>
            <p:ph type="body" sz="quarter" idx="14" hasCustomPrompt="1"/>
          </p:nvPr>
        </p:nvSpPr>
        <p:spPr>
          <a:xfrm>
            <a:off x="457200" y="6062472"/>
            <a:ext cx="5303520" cy="229181"/>
          </a:xfrm>
        </p:spPr>
        <p:txBody>
          <a:bodyPr anchor="b" anchorCtr="0">
            <a:noAutofit/>
          </a:bodyPr>
          <a:lstStyle>
            <a:lvl1pPr>
              <a:spcAft>
                <a:spcPts val="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 or footnote</a:t>
            </a:r>
          </a:p>
        </p:txBody>
      </p:sp>
      <p:pic>
        <p:nvPicPr>
          <p:cNvPr id="17" name="Picture 16">
            <a:extLst>
              <a:ext uri="{FF2B5EF4-FFF2-40B4-BE49-F238E27FC236}">
                <a16:creationId xmlns:a16="http://schemas.microsoft.com/office/drawing/2014/main" id="{3CCDA8DC-85ED-1D45-8A4C-4A8437F010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2410378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Webinar Welcome Slide">
    <p:spTree>
      <p:nvGrpSpPr>
        <p:cNvPr id="1" name=""/>
        <p:cNvGrpSpPr/>
        <p:nvPr/>
      </p:nvGrpSpPr>
      <p:grpSpPr>
        <a:xfrm>
          <a:off x="0" y="0"/>
          <a:ext cx="0" cy="0"/>
          <a:chOff x="0" y="0"/>
          <a:chExt cx="0" cy="0"/>
        </a:xfrm>
      </p:grpSpPr>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104770" cy="215900"/>
          </a:xfrm>
        </p:spPr>
        <p:txBody>
          <a:bodyPr>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Information classification</a:t>
            </a:r>
          </a:p>
        </p:txBody>
      </p:sp>
      <p:sp>
        <p:nvSpPr>
          <p:cNvPr id="8" name="Rectangle 7">
            <a:extLst>
              <a:ext uri="{FF2B5EF4-FFF2-40B4-BE49-F238E27FC236}">
                <a16:creationId xmlns:a16="http://schemas.microsoft.com/office/drawing/2014/main" id="{3DFBABF3-1D8D-8E41-ADDD-277B8D4281C5}"/>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Picture Placeholder 11">
            <a:extLst>
              <a:ext uri="{FF2B5EF4-FFF2-40B4-BE49-F238E27FC236}">
                <a16:creationId xmlns:a16="http://schemas.microsoft.com/office/drawing/2014/main" id="{2EF02031-CEA3-F04E-89ED-BC52888F0E16}"/>
              </a:ext>
            </a:extLst>
          </p:cNvPr>
          <p:cNvSpPr>
            <a:spLocks noGrp="1"/>
          </p:cNvSpPr>
          <p:nvPr>
            <p:ph type="pic" sz="quarter" idx="13"/>
          </p:nvPr>
        </p:nvSpPr>
        <p:spPr>
          <a:xfrm>
            <a:off x="6096000" y="0"/>
            <a:ext cx="6096000" cy="3429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pic>
        <p:nvPicPr>
          <p:cNvPr id="10" name="Graphic 9">
            <a:extLst>
              <a:ext uri="{FF2B5EF4-FFF2-40B4-BE49-F238E27FC236}">
                <a16:creationId xmlns:a16="http://schemas.microsoft.com/office/drawing/2014/main" id="{7E066D9B-644F-6948-8B4A-6865024619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82" y="459581"/>
            <a:ext cx="3219789" cy="443615"/>
          </a:xfrm>
          <a:prstGeom prst="rect">
            <a:avLst/>
          </a:prstGeom>
        </p:spPr>
      </p:pic>
    </p:spTree>
    <p:extLst>
      <p:ext uri="{BB962C8B-B14F-4D97-AF65-F5344CB8AC3E}">
        <p14:creationId xmlns:p14="http://schemas.microsoft.com/office/powerpoint/2010/main" val="2395903549"/>
      </p:ext>
    </p:extLst>
  </p:cSld>
  <p:clrMapOvr>
    <a:masterClrMapping/>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p>
            <a:r>
              <a:rPr lang="en-US"/>
              <a:t>Presentation title   |   Business unit   |   Guardian confidential</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200"/>
            <a:ext cx="5404104" cy="502920"/>
          </a:xfrm>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5404104"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05291"/>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p>
            <a:r>
              <a:rPr lang="en-US"/>
              <a:t>Presentation title   |   Business unit   |   Guardian confidential</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11" name="Title 1">
            <a:extLst>
              <a:ext uri="{FF2B5EF4-FFF2-40B4-BE49-F238E27FC236}">
                <a16:creationId xmlns:a16="http://schemas.microsoft.com/office/drawing/2014/main" id="{0B12849C-0781-9A44-AC2A-F1F89CE5C3E0}"/>
              </a:ext>
            </a:extLst>
          </p:cNvPr>
          <p:cNvSpPr>
            <a:spLocks noGrp="1"/>
          </p:cNvSpPr>
          <p:nvPr>
            <p:ph type="title"/>
          </p:nvPr>
        </p:nvSpPr>
        <p:spPr>
          <a:xfrm>
            <a:off x="457200" y="457199"/>
            <a:ext cx="5212080" cy="983673"/>
          </a:xfrm>
        </p:spPr>
        <p:txBody>
          <a:bodyPr/>
          <a:lstStyle>
            <a:lvl1pPr>
              <a:defRPr>
                <a:solidFill>
                  <a:schemeClr val="accent1"/>
                </a:solidFill>
              </a:defRPr>
            </a:lvl1pPr>
          </a:lstStyle>
          <a:p>
            <a:r>
              <a:rPr lang="en-US"/>
              <a:t>Click to edit Master title style</a:t>
            </a:r>
          </a:p>
        </p:txBody>
      </p:sp>
      <p:sp>
        <p:nvSpPr>
          <p:cNvPr id="12" name="Number 1">
            <a:extLst>
              <a:ext uri="{FF2B5EF4-FFF2-40B4-BE49-F238E27FC236}">
                <a16:creationId xmlns:a16="http://schemas.microsoft.com/office/drawing/2014/main" id="{84A60A49-7A42-6145-800D-AEC0472E94DA}"/>
              </a:ext>
            </a:extLst>
          </p:cNvPr>
          <p:cNvSpPr>
            <a:spLocks noGrp="1"/>
          </p:cNvSpPr>
          <p:nvPr>
            <p:ph type="body" sz="quarter" idx="22" hasCustomPrompt="1"/>
          </p:nvPr>
        </p:nvSpPr>
        <p:spPr>
          <a:xfrm>
            <a:off x="457200" y="13864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3" name="Number 2">
            <a:extLst>
              <a:ext uri="{FF2B5EF4-FFF2-40B4-BE49-F238E27FC236}">
                <a16:creationId xmlns:a16="http://schemas.microsoft.com/office/drawing/2014/main" id="{EFF044F7-A34A-FD4A-B41E-D11DC4EEF4D9}"/>
              </a:ext>
            </a:extLst>
          </p:cNvPr>
          <p:cNvSpPr>
            <a:spLocks noGrp="1"/>
          </p:cNvSpPr>
          <p:nvPr>
            <p:ph type="body" sz="quarter" idx="23" hasCustomPrompt="1"/>
          </p:nvPr>
        </p:nvSpPr>
        <p:spPr>
          <a:xfrm>
            <a:off x="457200" y="23008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4" name="Number 3">
            <a:extLst>
              <a:ext uri="{FF2B5EF4-FFF2-40B4-BE49-F238E27FC236}">
                <a16:creationId xmlns:a16="http://schemas.microsoft.com/office/drawing/2014/main" id="{55AA212C-EFE3-3344-AA17-68ED7475CD3C}"/>
              </a:ext>
            </a:extLst>
          </p:cNvPr>
          <p:cNvSpPr>
            <a:spLocks noGrp="1"/>
          </p:cNvSpPr>
          <p:nvPr>
            <p:ph type="body" sz="quarter" idx="24" hasCustomPrompt="1"/>
          </p:nvPr>
        </p:nvSpPr>
        <p:spPr>
          <a:xfrm>
            <a:off x="457200" y="32152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5" name="Number 4">
            <a:extLst>
              <a:ext uri="{FF2B5EF4-FFF2-40B4-BE49-F238E27FC236}">
                <a16:creationId xmlns:a16="http://schemas.microsoft.com/office/drawing/2014/main" id="{517C44C4-BF8A-D645-8416-8976C9703C15}"/>
              </a:ext>
            </a:extLst>
          </p:cNvPr>
          <p:cNvSpPr>
            <a:spLocks noGrp="1"/>
          </p:cNvSpPr>
          <p:nvPr>
            <p:ph type="body" sz="quarter" idx="25" hasCustomPrompt="1"/>
          </p:nvPr>
        </p:nvSpPr>
        <p:spPr>
          <a:xfrm>
            <a:off x="457200" y="41296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6" name="Number 5">
            <a:extLst>
              <a:ext uri="{FF2B5EF4-FFF2-40B4-BE49-F238E27FC236}">
                <a16:creationId xmlns:a16="http://schemas.microsoft.com/office/drawing/2014/main" id="{F31D8F24-10A4-E44F-958B-0E3CD1B4736B}"/>
              </a:ext>
            </a:extLst>
          </p:cNvPr>
          <p:cNvSpPr>
            <a:spLocks noGrp="1"/>
          </p:cNvSpPr>
          <p:nvPr>
            <p:ph type="body" sz="quarter" idx="26" hasCustomPrompt="1"/>
          </p:nvPr>
        </p:nvSpPr>
        <p:spPr>
          <a:xfrm>
            <a:off x="457200" y="5044046"/>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7" name="Text Placeholder 1">
            <a:extLst>
              <a:ext uri="{FF2B5EF4-FFF2-40B4-BE49-F238E27FC236}">
                <a16:creationId xmlns:a16="http://schemas.microsoft.com/office/drawing/2014/main" id="{E43B16FE-E2DE-4040-A2B9-FBAFAFB89F52}"/>
              </a:ext>
            </a:extLst>
          </p:cNvPr>
          <p:cNvSpPr>
            <a:spLocks noGrp="1"/>
          </p:cNvSpPr>
          <p:nvPr>
            <p:ph type="body" sz="quarter" idx="17"/>
          </p:nvPr>
        </p:nvSpPr>
        <p:spPr>
          <a:xfrm>
            <a:off x="1199408" y="1485895"/>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8" name="Text Placeholder 2">
            <a:extLst>
              <a:ext uri="{FF2B5EF4-FFF2-40B4-BE49-F238E27FC236}">
                <a16:creationId xmlns:a16="http://schemas.microsoft.com/office/drawing/2014/main" id="{5F50452B-5B4E-E348-83A0-E9ECB6C2C896}"/>
              </a:ext>
            </a:extLst>
          </p:cNvPr>
          <p:cNvSpPr>
            <a:spLocks noGrp="1"/>
          </p:cNvSpPr>
          <p:nvPr>
            <p:ph type="body" sz="quarter" idx="18"/>
          </p:nvPr>
        </p:nvSpPr>
        <p:spPr>
          <a:xfrm>
            <a:off x="1199408" y="2396723"/>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E533FE2-8F6A-CE40-A8A4-C1587DCAF454}"/>
              </a:ext>
            </a:extLst>
          </p:cNvPr>
          <p:cNvSpPr>
            <a:spLocks noGrp="1"/>
          </p:cNvSpPr>
          <p:nvPr>
            <p:ph type="body" sz="quarter" idx="19"/>
          </p:nvPr>
        </p:nvSpPr>
        <p:spPr>
          <a:xfrm>
            <a:off x="1199408" y="3307551"/>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0" name="Text Placeholder 4">
            <a:extLst>
              <a:ext uri="{FF2B5EF4-FFF2-40B4-BE49-F238E27FC236}">
                <a16:creationId xmlns:a16="http://schemas.microsoft.com/office/drawing/2014/main" id="{3795BC6A-46DB-D94C-BF27-6B479465EACF}"/>
              </a:ext>
            </a:extLst>
          </p:cNvPr>
          <p:cNvSpPr>
            <a:spLocks noGrp="1"/>
          </p:cNvSpPr>
          <p:nvPr>
            <p:ph type="body" sz="quarter" idx="20"/>
          </p:nvPr>
        </p:nvSpPr>
        <p:spPr>
          <a:xfrm>
            <a:off x="1199408" y="4218379"/>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1" name="Text Placeholder 5">
            <a:extLst>
              <a:ext uri="{FF2B5EF4-FFF2-40B4-BE49-F238E27FC236}">
                <a16:creationId xmlns:a16="http://schemas.microsoft.com/office/drawing/2014/main" id="{F312C240-78B3-EB4C-BAB6-54F93AC08C12}"/>
              </a:ext>
            </a:extLst>
          </p:cNvPr>
          <p:cNvSpPr>
            <a:spLocks noGrp="1"/>
          </p:cNvSpPr>
          <p:nvPr>
            <p:ph type="body" sz="quarter" idx="21"/>
          </p:nvPr>
        </p:nvSpPr>
        <p:spPr>
          <a:xfrm>
            <a:off x="1199408" y="5129208"/>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10322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hank You">
    <p:bg>
      <p:bgRef idx="1001">
        <a:schemeClr val="bg1"/>
      </p:bgRef>
    </p:bg>
    <p:spTree>
      <p:nvGrpSpPr>
        <p:cNvPr id="1" name=""/>
        <p:cNvGrpSpPr/>
        <p:nvPr/>
      </p:nvGrpSpPr>
      <p:grpSpPr>
        <a:xfrm>
          <a:off x="0" y="0"/>
          <a:ext cx="0" cy="0"/>
          <a:chOff x="0" y="0"/>
          <a:chExt cx="0" cy="0"/>
        </a:xfrm>
      </p:grpSpPr>
      <p:pic>
        <p:nvPicPr>
          <p:cNvPr id="13" name="Underline">
            <a:extLst>
              <a:ext uri="{FF2B5EF4-FFF2-40B4-BE49-F238E27FC236}">
                <a16:creationId xmlns:a16="http://schemas.microsoft.com/office/drawing/2014/main" id="{3CF9C768-B25C-1D4B-A181-9F38343E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75" y="3215466"/>
            <a:ext cx="3325091" cy="256774"/>
          </a:xfrm>
          <a:prstGeom prst="rect">
            <a:avLst/>
          </a:prstGeom>
        </p:spPr>
      </p:pic>
      <p:sp>
        <p:nvSpPr>
          <p:cNvPr id="9" name="Legal">
            <a:extLst>
              <a:ext uri="{FF2B5EF4-FFF2-40B4-BE49-F238E27FC236}">
                <a16:creationId xmlns:a16="http://schemas.microsoft.com/office/drawing/2014/main" id="{FD2D576D-1063-1B45-9625-41BF1188832E}"/>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a:t>
            </a:r>
          </a:p>
        </p:txBody>
      </p:sp>
      <p:sp>
        <p:nvSpPr>
          <p:cNvPr id="10" name="Disclaimer">
            <a:extLst>
              <a:ext uri="{FF2B5EF4-FFF2-40B4-BE49-F238E27FC236}">
                <a16:creationId xmlns:a16="http://schemas.microsoft.com/office/drawing/2014/main" id="{FAFA4428-187A-4B43-A307-F360016B7198}"/>
              </a:ext>
            </a:extLst>
          </p:cNvPr>
          <p:cNvSpPr>
            <a:spLocks noGrp="1"/>
          </p:cNvSpPr>
          <p:nvPr>
            <p:ph type="body" sz="quarter" idx="12" hasCustomPrompt="1"/>
          </p:nvPr>
        </p:nvSpPr>
        <p:spPr>
          <a:xfrm>
            <a:off x="457200" y="6372224"/>
            <a:ext cx="11277601" cy="215900"/>
          </a:xfrm>
        </p:spPr>
        <p:txBody>
          <a:bodyPr>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Information classification</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11277600" cy="881742"/>
          </a:xfrm>
        </p:spPr>
        <p:txBody>
          <a:bodyPr anchor="t" anchorCtr="0"/>
          <a:lstStyle>
            <a:lvl1pPr>
              <a:defRPr sz="5400">
                <a:solidFill>
                  <a:schemeClr val="tx1"/>
                </a:solidFill>
              </a:defRPr>
            </a:lvl1pPr>
          </a:lstStyle>
          <a:p>
            <a:r>
              <a:rPr lang="en-US"/>
              <a:t>Thank you</a:t>
            </a:r>
          </a:p>
        </p:txBody>
      </p:sp>
      <p:sp>
        <p:nvSpPr>
          <p:cNvPr id="11" name="Contact">
            <a:extLst>
              <a:ext uri="{FF2B5EF4-FFF2-40B4-BE49-F238E27FC236}">
                <a16:creationId xmlns:a16="http://schemas.microsoft.com/office/drawing/2014/main" id="{77D1C5F6-251C-9041-A538-DE284E4C9CA9}"/>
              </a:ext>
            </a:extLst>
          </p:cNvPr>
          <p:cNvSpPr>
            <a:spLocks noGrp="1"/>
          </p:cNvSpPr>
          <p:nvPr>
            <p:ph type="body" sz="quarter" idx="15"/>
          </p:nvPr>
        </p:nvSpPr>
        <p:spPr>
          <a:xfrm>
            <a:off x="457200" y="3930732"/>
            <a:ext cx="11277600" cy="188745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4F7C54D3-DBE3-8145-A915-DA33C48432E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 y="459581"/>
            <a:ext cx="3219789" cy="443615"/>
          </a:xfrm>
          <a:prstGeom prst="rect">
            <a:avLst/>
          </a:prstGeom>
        </p:spPr>
      </p:pic>
    </p:spTree>
    <p:extLst>
      <p:ext uri="{BB962C8B-B14F-4D97-AF65-F5344CB8AC3E}">
        <p14:creationId xmlns:p14="http://schemas.microsoft.com/office/powerpoint/2010/main" val="41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orient="horz" pos="3960"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R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3523B-F229-491E-B7D2-DE248F6BF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459582"/>
            <a:ext cx="2234583" cy="413398"/>
          </a:xfrm>
          <a:prstGeom prst="rect">
            <a:avLst/>
          </a:prstGeom>
        </p:spPr>
      </p:pic>
      <p:pic>
        <p:nvPicPr>
          <p:cNvPr id="7" name="Graphic 6">
            <a:extLst>
              <a:ext uri="{FF2B5EF4-FFF2-40B4-BE49-F238E27FC236}">
                <a16:creationId xmlns:a16="http://schemas.microsoft.com/office/drawing/2014/main" id="{437D95B6-522C-4754-9BA3-17F0C126CE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33691" y="-2"/>
            <a:ext cx="5161484" cy="6876319"/>
          </a:xfrm>
          <a:prstGeom prst="rect">
            <a:avLst/>
          </a:prstGeom>
        </p:spPr>
      </p:pic>
      <p:sp>
        <p:nvSpPr>
          <p:cNvPr id="8" name="Footer Placeholder 4">
            <a:extLst>
              <a:ext uri="{FF2B5EF4-FFF2-40B4-BE49-F238E27FC236}">
                <a16:creationId xmlns:a16="http://schemas.microsoft.com/office/drawing/2014/main" id="{9E93181F-4A43-4445-ADAA-245EB9A8AE15}"/>
              </a:ext>
            </a:extLst>
          </p:cNvPr>
          <p:cNvSpPr>
            <a:spLocks noGrp="1"/>
          </p:cNvSpPr>
          <p:nvPr>
            <p:ph type="ftr" sz="quarter" idx="3"/>
          </p:nvPr>
        </p:nvSpPr>
        <p:spPr>
          <a:xfrm>
            <a:off x="457200" y="6199632"/>
            <a:ext cx="3840480" cy="365125"/>
          </a:xfrm>
          <a:prstGeom prst="rect">
            <a:avLst/>
          </a:prstGeom>
        </p:spPr>
        <p:txBody>
          <a:bodyPr tIns="0" rIns="0" bIns="0" anchor="b"/>
          <a:lstStyle>
            <a:lvl1pPr>
              <a:defRPr sz="1000" b="0">
                <a:solidFill>
                  <a:schemeClr val="bg1"/>
                </a:solidFill>
              </a:defRPr>
            </a:lvl1pPr>
          </a:lstStyle>
          <a:p>
            <a:r>
              <a:rPr lang="en-US"/>
              <a:t>Guardian Confidential</a:t>
            </a:r>
          </a:p>
        </p:txBody>
      </p:sp>
      <p:sp>
        <p:nvSpPr>
          <p:cNvPr id="9" name="Text Placeholder 9">
            <a:extLst>
              <a:ext uri="{FF2B5EF4-FFF2-40B4-BE49-F238E27FC236}">
                <a16:creationId xmlns:a16="http://schemas.microsoft.com/office/drawing/2014/main" id="{BE7D3884-7039-9B4E-B977-9DC26985EECC}"/>
              </a:ext>
            </a:extLst>
          </p:cNvPr>
          <p:cNvSpPr>
            <a:spLocks noGrp="1"/>
          </p:cNvSpPr>
          <p:nvPr>
            <p:ph type="body" sz="quarter" idx="14" hasCustomPrompt="1"/>
          </p:nvPr>
        </p:nvSpPr>
        <p:spPr>
          <a:xfrm>
            <a:off x="457200" y="5946042"/>
            <a:ext cx="5897880" cy="168029"/>
          </a:xfrm>
        </p:spPr>
        <p:txBody>
          <a:bodyPr anchor="b"/>
          <a:lstStyle>
            <a:lvl1pPr>
              <a:lnSpc>
                <a:spcPct val="80000"/>
              </a:lnSpc>
              <a:spcAft>
                <a:spcPts val="0"/>
              </a:spcAft>
              <a:defRPr sz="1000" b="0">
                <a:solidFill>
                  <a:schemeClr val="bg1"/>
                </a:solidFill>
              </a:defRPr>
            </a:lvl1pPr>
          </a:lstStyle>
          <a:p>
            <a:r>
              <a:rPr lang="en-US"/>
              <a:t>Placeholder for legal disclosure (per Compliance direction).</a:t>
            </a:r>
          </a:p>
        </p:txBody>
      </p:sp>
      <p:sp>
        <p:nvSpPr>
          <p:cNvPr id="13" name="Subtitle 2">
            <a:extLst>
              <a:ext uri="{FF2B5EF4-FFF2-40B4-BE49-F238E27FC236}">
                <a16:creationId xmlns:a16="http://schemas.microsoft.com/office/drawing/2014/main" id="{5086D158-D8F7-944E-B1A1-F0AB04A4D72B}"/>
              </a:ext>
            </a:extLst>
          </p:cNvPr>
          <p:cNvSpPr>
            <a:spLocks noGrp="1"/>
          </p:cNvSpPr>
          <p:nvPr>
            <p:ph type="subTitle" idx="1"/>
          </p:nvPr>
        </p:nvSpPr>
        <p:spPr>
          <a:xfrm>
            <a:off x="461788" y="1194113"/>
            <a:ext cx="6949440" cy="1075362"/>
          </a:xfrm>
        </p:spPr>
        <p:txBody>
          <a:bodyPr anchor="b"/>
          <a:lstStyle>
            <a:lvl1pPr marL="0" indent="0" algn="l">
              <a:spcBef>
                <a:spcPts val="0"/>
              </a:spcBef>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552852B5-A3E8-E349-ABAF-073DC3CEBA72}"/>
              </a:ext>
            </a:extLst>
          </p:cNvPr>
          <p:cNvSpPr>
            <a:spLocks noGrp="1"/>
          </p:cNvSpPr>
          <p:nvPr>
            <p:ph idx="21" hasCustomPrompt="1"/>
          </p:nvPr>
        </p:nvSpPr>
        <p:spPr>
          <a:xfrm>
            <a:off x="457197" y="2545608"/>
            <a:ext cx="6949440" cy="1216152"/>
          </a:xfrm>
          <a:prstGeom prst="rect">
            <a:avLst/>
          </a:prstGeom>
        </p:spPr>
        <p:txBody>
          <a:bodyPr vert="horz" lIns="0" tIns="0" rIns="0" bIns="0" rtlCol="0">
            <a:noAutofit/>
          </a:bodyPr>
          <a:lstStyle>
            <a:lvl1pPr>
              <a:spcAft>
                <a:spcPts val="1000"/>
              </a:spcAft>
              <a:defRPr sz="4800" b="1">
                <a:solidFill>
                  <a:schemeClr val="accent2"/>
                </a:solidFill>
              </a:defRPr>
            </a:lvl1pPr>
            <a:lvl2pPr marL="0" indent="0">
              <a:spcAft>
                <a:spcPts val="1000"/>
              </a:spcAft>
              <a:buFontTx/>
              <a:buNone/>
              <a:defRPr sz="18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6531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1" name="Picture Placeholder 1">
            <a:extLst>
              <a:ext uri="{FF2B5EF4-FFF2-40B4-BE49-F238E27FC236}">
                <a16:creationId xmlns:a16="http://schemas.microsoft.com/office/drawing/2014/main" id="{47AFB133-74D7-6F4F-A351-3A9C8093A7E4}"/>
              </a:ext>
            </a:extLst>
          </p:cNvPr>
          <p:cNvSpPr>
            <a:spLocks noGrp="1"/>
          </p:cNvSpPr>
          <p:nvPr>
            <p:ph type="pic" sz="quarter" idx="18"/>
          </p:nvPr>
        </p:nvSpPr>
        <p:spPr>
          <a:xfrm>
            <a:off x="457200" y="2084808"/>
            <a:ext cx="2468880" cy="2688384"/>
          </a:xfrm>
          <a:solidFill>
            <a:schemeClr val="bg2"/>
          </a:solidFill>
        </p:spPr>
        <p:txBody>
          <a:bodyPr/>
          <a:lstStyle>
            <a:lvl1pPr>
              <a:defRPr>
                <a:solidFill>
                  <a:srgbClr val="A7A8AA"/>
                </a:solidFill>
              </a:defRPr>
            </a:lvl1pPr>
          </a:lstStyle>
          <a:p>
            <a:r>
              <a:rPr lang="en-US"/>
              <a:t>Click icon to add picture</a:t>
            </a:r>
          </a:p>
        </p:txBody>
      </p:sp>
      <p:sp>
        <p:nvSpPr>
          <p:cNvPr id="15" name="Picture Placeholder 3">
            <a:extLst>
              <a:ext uri="{FF2B5EF4-FFF2-40B4-BE49-F238E27FC236}">
                <a16:creationId xmlns:a16="http://schemas.microsoft.com/office/drawing/2014/main" id="{67C4F624-DAC2-0D48-9A49-6558493368AA}"/>
              </a:ext>
            </a:extLst>
          </p:cNvPr>
          <p:cNvSpPr>
            <a:spLocks noGrp="1"/>
          </p:cNvSpPr>
          <p:nvPr>
            <p:ph type="pic" sz="quarter" idx="20"/>
          </p:nvPr>
        </p:nvSpPr>
        <p:spPr>
          <a:xfrm>
            <a:off x="6329680" y="2084808"/>
            <a:ext cx="2468880" cy="2688384"/>
          </a:xfrm>
          <a:solidFill>
            <a:schemeClr val="bg2"/>
          </a:solidFill>
        </p:spPr>
        <p:txBody>
          <a:bodyPr/>
          <a:lstStyle>
            <a:lvl1pPr>
              <a:defRPr>
                <a:solidFill>
                  <a:srgbClr val="A7A8AA"/>
                </a:solidFill>
              </a:defRPr>
            </a:lvl1pPr>
          </a:lstStyle>
          <a:p>
            <a:r>
              <a:rPr lang="en-US"/>
              <a:t>Click icon to add picture</a:t>
            </a:r>
          </a:p>
        </p:txBody>
      </p:sp>
      <p:sp>
        <p:nvSpPr>
          <p:cNvPr id="17" name="Content Placeholder 2">
            <a:extLst>
              <a:ext uri="{FF2B5EF4-FFF2-40B4-BE49-F238E27FC236}">
                <a16:creationId xmlns:a16="http://schemas.microsoft.com/office/drawing/2014/main" id="{5FC7D134-7E2A-C847-92CC-53480DA721DD}"/>
              </a:ext>
            </a:extLst>
          </p:cNvPr>
          <p:cNvSpPr>
            <a:spLocks noGrp="1"/>
          </p:cNvSpPr>
          <p:nvPr>
            <p:ph idx="22" hasCustomPrompt="1"/>
          </p:nvPr>
        </p:nvSpPr>
        <p:spPr>
          <a:xfrm>
            <a:off x="3393440" y="2084809"/>
            <a:ext cx="2468880" cy="1210588"/>
          </a:xfrm>
          <a:noFill/>
        </p:spPr>
        <p:txBody>
          <a:bodyPr lIns="0" tIns="0" rIns="0" bIns="0" anchor="t">
            <a:spAutoFit/>
          </a:bodyPr>
          <a:lstStyle>
            <a:lvl1pPr>
              <a:spcAft>
                <a:spcPts val="800"/>
              </a:spcAft>
              <a:defRPr sz="2800" b="1">
                <a:solidFill>
                  <a:schemeClr val="tx1"/>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sp>
        <p:nvSpPr>
          <p:cNvPr id="21" name="Content Placeholder 2">
            <a:extLst>
              <a:ext uri="{FF2B5EF4-FFF2-40B4-BE49-F238E27FC236}">
                <a16:creationId xmlns:a16="http://schemas.microsoft.com/office/drawing/2014/main" id="{0EA7566D-4121-B54F-B778-F45FE1C9957D}"/>
              </a:ext>
            </a:extLst>
          </p:cNvPr>
          <p:cNvSpPr>
            <a:spLocks noGrp="1"/>
          </p:cNvSpPr>
          <p:nvPr>
            <p:ph idx="25" hasCustomPrompt="1"/>
          </p:nvPr>
        </p:nvSpPr>
        <p:spPr>
          <a:xfrm>
            <a:off x="9265920" y="2084809"/>
            <a:ext cx="2468880" cy="1210588"/>
          </a:xfrm>
          <a:noFill/>
        </p:spPr>
        <p:txBody>
          <a:bodyPr lIns="0" tIns="0" rIns="0" bIns="0" anchor="t">
            <a:spAutoFit/>
          </a:bodyPr>
          <a:lstStyle>
            <a:lvl1pPr>
              <a:spcAft>
                <a:spcPts val="800"/>
              </a:spcAft>
              <a:defRPr sz="2800" b="1">
                <a:solidFill>
                  <a:schemeClr val="tx1"/>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cxnSp>
        <p:nvCxnSpPr>
          <p:cNvPr id="26" name="Straight Connector 25">
            <a:extLst>
              <a:ext uri="{FF2B5EF4-FFF2-40B4-BE49-F238E27FC236}">
                <a16:creationId xmlns:a16="http://schemas.microsoft.com/office/drawing/2014/main" id="{0B6084A8-2A07-A947-A8C8-DE44B0F2C23D}"/>
              </a:ext>
            </a:extLst>
          </p:cNvPr>
          <p:cNvCxnSpPr>
            <a:cxnSpLocks/>
          </p:cNvCxnSpPr>
          <p:nvPr userDrawn="1"/>
        </p:nvCxnSpPr>
        <p:spPr>
          <a:xfrm flipH="1">
            <a:off x="457200" y="2063542"/>
            <a:ext cx="2468880"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5F8F10-27B2-E447-8428-FFB85EC48A1C}"/>
              </a:ext>
            </a:extLst>
          </p:cNvPr>
          <p:cNvCxnSpPr>
            <a:cxnSpLocks/>
          </p:cNvCxnSpPr>
          <p:nvPr userDrawn="1"/>
        </p:nvCxnSpPr>
        <p:spPr>
          <a:xfrm flipH="1">
            <a:off x="6329680" y="2063542"/>
            <a:ext cx="2468880"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326464-26A4-B8E0-1CBE-1975D9C66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1870312232"/>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136" userDrawn="1">
          <p15:clr>
            <a:srgbClr val="FBAE40"/>
          </p15:clr>
        </p15:guide>
        <p15:guide id="4" pos="3984" userDrawn="1">
          <p15:clr>
            <a:srgbClr val="FBAE40"/>
          </p15:clr>
        </p15:guide>
        <p15:guide id="5" pos="5832"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457200" y="3009900"/>
            <a:ext cx="7507224" cy="2880360"/>
          </a:xfrm>
        </p:spPr>
        <p:txBody>
          <a:bodyPr anchor="t"/>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B690D1-7D7F-4F2D-AB05-8E647CEF98B9}"/>
              </a:ext>
            </a:extLst>
          </p:cNvPr>
          <p:cNvSpPr>
            <a:spLocks noGrp="1"/>
          </p:cNvSpPr>
          <p:nvPr>
            <p:ph type="body" idx="1"/>
          </p:nvPr>
        </p:nvSpPr>
        <p:spPr>
          <a:xfrm>
            <a:off x="457200" y="457201"/>
            <a:ext cx="7505700" cy="800099"/>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2478F757-2D58-5241-B15E-91E4D3388B1D}"/>
              </a:ext>
            </a:extLst>
          </p:cNvPr>
          <p:cNvSpPr txBox="1"/>
          <p:nvPr userDrawn="1"/>
        </p:nvSpPr>
        <p:spPr>
          <a:xfrm>
            <a:off x="952500" y="6400800"/>
            <a:ext cx="0" cy="0"/>
          </a:xfrm>
          <a:prstGeom prst="rect">
            <a:avLst/>
          </a:prstGeom>
          <a:noFill/>
        </p:spPr>
        <p:txBody>
          <a:bodyPr wrap="none" rtlCol="0">
            <a:noAutofit/>
          </a:bodyPr>
          <a:lstStyle/>
          <a:p>
            <a:pPr algn="l"/>
            <a:endParaRPr lang="en-US">
              <a:solidFill>
                <a:schemeClr val="bg1"/>
              </a:solidFill>
            </a:endParaRPr>
          </a:p>
        </p:txBody>
      </p:sp>
      <p:sp>
        <p:nvSpPr>
          <p:cNvPr id="5" name="TextBox 4">
            <a:extLst>
              <a:ext uri="{FF2B5EF4-FFF2-40B4-BE49-F238E27FC236}">
                <a16:creationId xmlns:a16="http://schemas.microsoft.com/office/drawing/2014/main" id="{FC8E52EE-02CD-2A45-AB9D-9C2CB095BCAE}"/>
              </a:ext>
            </a:extLst>
          </p:cNvPr>
          <p:cNvSpPr txBox="1"/>
          <p:nvPr userDrawn="1"/>
        </p:nvSpPr>
        <p:spPr>
          <a:xfrm>
            <a:off x="12406964" y="2146434"/>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7A27974D-1D9E-D24B-82B1-AB57D3BA389B}"/>
              </a:ext>
            </a:extLst>
          </p:cNvPr>
          <p:cNvSpPr>
            <a:spLocks noGrp="1"/>
          </p:cNvSpPr>
          <p:nvPr>
            <p:ph type="ftr" sz="quarter" idx="3"/>
          </p:nvPr>
        </p:nvSpPr>
        <p:spPr>
          <a:xfrm>
            <a:off x="1920240" y="6199632"/>
            <a:ext cx="603504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10" name="Text Placeholder 9">
            <a:extLst>
              <a:ext uri="{FF2B5EF4-FFF2-40B4-BE49-F238E27FC236}">
                <a16:creationId xmlns:a16="http://schemas.microsoft.com/office/drawing/2014/main" id="{47B27E95-0F0D-D74E-8FDB-41B605DAE5B0}"/>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3516844151"/>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with Shap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E855532-7EB0-D34F-B7BD-E7B8D74EACD6}"/>
              </a:ext>
            </a:extLst>
          </p:cNvPr>
          <p:cNvSpPr txBox="1"/>
          <p:nvPr userDrawn="1"/>
        </p:nvSpPr>
        <p:spPr>
          <a:xfrm>
            <a:off x="8064708" y="7749915"/>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DC5C1BF3-3F59-654D-8C64-CEB813BC358F}"/>
              </a:ext>
            </a:extLst>
          </p:cNvPr>
          <p:cNvSpPr>
            <a:spLocks noGrp="1"/>
          </p:cNvSpPr>
          <p:nvPr>
            <p:ph type="ftr" sz="quarter" idx="3"/>
          </p:nvPr>
        </p:nvSpPr>
        <p:spPr>
          <a:xfrm>
            <a:off x="1920240" y="6199632"/>
            <a:ext cx="6217920" cy="365125"/>
          </a:xfrm>
          <a:prstGeom prst="rect">
            <a:avLst/>
          </a:prstGeom>
        </p:spPr>
        <p:txBody>
          <a:bodyPr lIns="0" anchor="b"/>
          <a:lstStyle>
            <a:lvl1pPr>
              <a:defRPr sz="1000" b="0">
                <a:solidFill>
                  <a:schemeClr val="bg1"/>
                </a:solidFill>
              </a:defRPr>
            </a:lvl1pPr>
          </a:lstStyle>
          <a:p>
            <a:r>
              <a:rPr lang="en-US"/>
              <a:t>Presentation title   |   Business unit   |   Guardian Confidential </a:t>
            </a:r>
          </a:p>
        </p:txBody>
      </p:sp>
      <p:sp>
        <p:nvSpPr>
          <p:cNvPr id="8" name="Text Placeholder 9">
            <a:extLst>
              <a:ext uri="{FF2B5EF4-FFF2-40B4-BE49-F238E27FC236}">
                <a16:creationId xmlns:a16="http://schemas.microsoft.com/office/drawing/2014/main" id="{E690BB74-50EC-5D48-BB6B-28D11DAAE01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729824004"/>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5" name="Content Placeholder 2">
            <a:extLst>
              <a:ext uri="{FF2B5EF4-FFF2-40B4-BE49-F238E27FC236}">
                <a16:creationId xmlns:a16="http://schemas.microsoft.com/office/drawing/2014/main" id="{E20EAC42-B7DE-484E-9CC0-CB0741A3F5AE}"/>
              </a:ext>
            </a:extLst>
          </p:cNvPr>
          <p:cNvSpPr>
            <a:spLocks noGrp="1"/>
          </p:cNvSpPr>
          <p:nvPr>
            <p:ph idx="13"/>
          </p:nvPr>
        </p:nvSpPr>
        <p:spPr>
          <a:xfrm>
            <a:off x="6324600" y="1879600"/>
            <a:ext cx="5410200" cy="4064000"/>
          </a:xfrm>
        </p:spPr>
        <p:txBody>
          <a:bodyPr/>
          <a:lstStyle>
            <a:lvl1pPr marL="342900" indent="-342900">
              <a:spcAft>
                <a:spcPts val="1000"/>
              </a:spcAft>
              <a:buFont typeface="+mj-lt"/>
              <a:buAutoNum type="arabicPeriod" startAt="5"/>
              <a:defRPr b="1" i="0">
                <a:latin typeface="Effra" panose="020B0603020203020204" pitchFamily="34" charset="0"/>
                <a:cs typeface="Effra" panose="020B0603020203020204" pitchFamily="34" charset="0"/>
              </a:defRPr>
            </a:lvl1pPr>
            <a:lvl2pPr marL="685800" indent="-228600">
              <a:spcAft>
                <a:spcPts val="1000"/>
              </a:spcAft>
              <a:buFont typeface="System Font Regular"/>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5pPr marL="0" indent="0">
              <a:spcAft>
                <a:spcPts val="1000"/>
              </a:spcAft>
              <a:buNone/>
              <a:defRPr b="0" i="0">
                <a:latin typeface="Effra" panose="020B0603020203020204" pitchFamily="34" charset="0"/>
                <a:cs typeface="Effra" panose="020B0603020203020204" pitchFamily="34" charset="0"/>
              </a:defRPr>
            </a:lvl5pPr>
            <a:lvl6pPr>
              <a:defRPr/>
            </a:lvl6pPr>
          </a:lstStyle>
          <a:p>
            <a:pPr lvl="0"/>
            <a:r>
              <a:rPr lang="en-US"/>
              <a:t>Click to edit Master text styles</a:t>
            </a:r>
          </a:p>
          <a:p>
            <a:pPr lvl="1"/>
            <a:r>
              <a:rPr lang="en-US"/>
              <a:t>Second level</a:t>
            </a:r>
          </a:p>
          <a:p>
            <a:pPr lvl="1"/>
            <a:endParaRPr lang="en-US"/>
          </a:p>
          <a:p>
            <a:pPr lvl="1"/>
            <a:endParaRPr lang="en-US"/>
          </a:p>
          <a:p>
            <a:pPr lvl="4"/>
            <a:r>
              <a:rPr lang="en-US"/>
              <a:t> </a:t>
            </a:r>
          </a:p>
        </p:txBody>
      </p:sp>
      <p:sp>
        <p:nvSpPr>
          <p:cNvPr id="8" name="Content Placeholder 2">
            <a:extLst>
              <a:ext uri="{FF2B5EF4-FFF2-40B4-BE49-F238E27FC236}">
                <a16:creationId xmlns:a16="http://schemas.microsoft.com/office/drawing/2014/main" id="{B973C19F-FA7B-5248-8E7D-1F1F02D61034}"/>
              </a:ext>
            </a:extLst>
          </p:cNvPr>
          <p:cNvSpPr>
            <a:spLocks noGrp="1"/>
          </p:cNvSpPr>
          <p:nvPr>
            <p:ph idx="1"/>
          </p:nvPr>
        </p:nvSpPr>
        <p:spPr>
          <a:xfrm>
            <a:off x="457200" y="1862667"/>
            <a:ext cx="5410200" cy="4080933"/>
          </a:xfrm>
        </p:spPr>
        <p:txBody>
          <a:bodyPr/>
          <a:lstStyle>
            <a:lvl1pPr marL="342900" indent="-342900">
              <a:spcAft>
                <a:spcPts val="1000"/>
              </a:spcAft>
              <a:buFont typeface="+mj-lt"/>
              <a:buAutoNum type="arabicPeriod"/>
              <a:defRPr b="1" i="0">
                <a:latin typeface="Effra" panose="020B0603020203020204" pitchFamily="34" charset="0"/>
                <a:cs typeface="Effra" panose="020B0603020203020204" pitchFamily="34" charset="0"/>
              </a:defRPr>
            </a:lvl1pPr>
            <a:lvl2pPr marL="685800" indent="-228600">
              <a:spcAft>
                <a:spcPts val="1000"/>
              </a:spcAft>
              <a:buFont typeface="System Font Regular"/>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6pPr>
              <a:defRPr/>
            </a:lvl6pPr>
          </a:lstStyle>
          <a:p>
            <a:pPr lvl="0"/>
            <a:r>
              <a:rPr lang="en-US"/>
              <a:t>Click to edit Master text styles</a:t>
            </a:r>
          </a:p>
          <a:p>
            <a:pPr lvl="1"/>
            <a:r>
              <a:rPr lang="en-US"/>
              <a:t>Second level</a:t>
            </a:r>
          </a:p>
          <a:p>
            <a:pPr lvl="1"/>
            <a:endParaRPr lang="en-US"/>
          </a:p>
        </p:txBody>
      </p:sp>
      <p:sp>
        <p:nvSpPr>
          <p:cNvPr id="9" name="Text Placeholder 6">
            <a:extLst>
              <a:ext uri="{FF2B5EF4-FFF2-40B4-BE49-F238E27FC236}">
                <a16:creationId xmlns:a16="http://schemas.microsoft.com/office/drawing/2014/main" id="{6188E19A-8D1C-7744-B189-88503AFBDBAA}"/>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0" name="Title 1">
            <a:extLst>
              <a:ext uri="{FF2B5EF4-FFF2-40B4-BE49-F238E27FC236}">
                <a16:creationId xmlns:a16="http://schemas.microsoft.com/office/drawing/2014/main" id="{4C8E791C-794F-1644-8CEE-1CBEA38283F3}"/>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2" name="Text Placeholder 9">
            <a:extLst>
              <a:ext uri="{FF2B5EF4-FFF2-40B4-BE49-F238E27FC236}">
                <a16:creationId xmlns:a16="http://schemas.microsoft.com/office/drawing/2014/main" id="{8EE9D197-91AA-3F42-96DC-0E669F758BE5}"/>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F5B4E785-728E-A442-BA6E-E68114FF1F1C}"/>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15584455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11" name="Title 1">
            <a:extLst>
              <a:ext uri="{FF2B5EF4-FFF2-40B4-BE49-F238E27FC236}">
                <a16:creationId xmlns:a16="http://schemas.microsoft.com/office/drawing/2014/main" id="{62A54D01-39DE-A644-B32D-AADD620496AA}"/>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3" name="TextBox 12">
            <a:extLst>
              <a:ext uri="{FF2B5EF4-FFF2-40B4-BE49-F238E27FC236}">
                <a16:creationId xmlns:a16="http://schemas.microsoft.com/office/drawing/2014/main" id="{70A193E3-519F-424F-B228-427092BE8162}"/>
              </a:ext>
            </a:extLst>
          </p:cNvPr>
          <p:cNvSpPr txBox="1"/>
          <p:nvPr userDrawn="1"/>
        </p:nvSpPr>
        <p:spPr>
          <a:xfrm>
            <a:off x="8720667" y="-795867"/>
            <a:ext cx="0" cy="0"/>
          </a:xfrm>
          <a:prstGeom prst="rect">
            <a:avLst/>
          </a:prstGeom>
          <a:noFill/>
        </p:spPr>
        <p:txBody>
          <a:bodyPr wrap="none" rtlCol="0">
            <a:noAutofit/>
          </a:bodyPr>
          <a:lstStyle/>
          <a:p>
            <a:pPr algn="l"/>
            <a:endParaRPr lang="en-US"/>
          </a:p>
        </p:txBody>
      </p:sp>
      <p:sp>
        <p:nvSpPr>
          <p:cNvPr id="14" name="Text Placeholder 6">
            <a:extLst>
              <a:ext uri="{FF2B5EF4-FFF2-40B4-BE49-F238E27FC236}">
                <a16:creationId xmlns:a16="http://schemas.microsoft.com/office/drawing/2014/main" id="{C81D6944-81D4-C343-8BA5-BE5BFA45D36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8CBEA974-1FCF-CC46-8F02-082433418D6C}"/>
              </a:ext>
            </a:extLst>
          </p:cNvPr>
          <p:cNvSpPr>
            <a:spLocks noGrp="1"/>
          </p:cNvSpPr>
          <p:nvPr>
            <p:ph idx="1" hasCustomPrompt="1"/>
          </p:nvPr>
        </p:nvSpPr>
        <p:spPr>
          <a:xfrm>
            <a:off x="457200" y="2019300"/>
            <a:ext cx="11274552" cy="3924299"/>
          </a:xfrm>
        </p:spPr>
        <p:txBody>
          <a:bodyPr/>
          <a:lstStyle>
            <a:lvl1pPr>
              <a:defRPr/>
            </a:lvl1pPr>
            <a:lvl2pPr marL="231775" indent="-231775">
              <a:tabLst>
                <a:tab pos="6680200" algn="l"/>
              </a:tabLst>
              <a:defRPr/>
            </a:lvl2pPr>
            <a:lvl4pPr marL="685800" indent="-228600">
              <a:buFont typeface="Arial" panose="020B0604020202020204" pitchFamily="34" charset="0"/>
              <a:buChar cha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49B54866-3E31-2D41-9789-84E9D26E381C}"/>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Footer Placeholder 4">
            <a:extLst>
              <a:ext uri="{FF2B5EF4-FFF2-40B4-BE49-F238E27FC236}">
                <a16:creationId xmlns:a16="http://schemas.microsoft.com/office/drawing/2014/main" id="{3538EF5D-4400-9640-A218-E84062DD1BB2}"/>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34279553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457200" y="457200"/>
            <a:ext cx="11277600" cy="80010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63246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6AC59905-515E-47DB-BC68-62F92BA6698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2C3945F4-46FF-B34A-9FCE-82F1DBD85AC6}"/>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C13F364B-8569-1C4F-850D-C9987B8DD7E0}"/>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11700885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with 2 Column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4371769" y="2019300"/>
            <a:ext cx="7363031"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10BCB2F-6288-4507-A634-4094C6E08633}"/>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135F47B9-6BD0-414E-B3D1-380E3A6BBA0D}"/>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B37A9587-9B29-8D49-B2F2-5807B7C35A7E}"/>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17763499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with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2019301"/>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2019300"/>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2450D000-61A3-4B90-B7EE-AB19FADB5E41}"/>
              </a:ext>
            </a:extLst>
          </p:cNvPr>
          <p:cNvSpPr>
            <a:spLocks noGrp="1"/>
          </p:cNvSpPr>
          <p:nvPr>
            <p:ph type="body" sz="quarter" idx="1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904C4A9B-4C31-AB4F-9130-F7A8DA076D5F}"/>
              </a:ext>
            </a:extLst>
          </p:cNvPr>
          <p:cNvSpPr>
            <a:spLocks noGrp="1"/>
          </p:cNvSpPr>
          <p:nvPr>
            <p:ph type="body" sz="quarter" idx="17"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5E254BD3-D95C-0546-910A-D1490F6B8C08}"/>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38053686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with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3392879"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926423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hasCustomPrompt="1"/>
          </p:nvPr>
        </p:nvSpPr>
        <p:spPr>
          <a:xfrm>
            <a:off x="632855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F1128CD-E3F9-4166-A3C6-4241D8B33F24}"/>
              </a:ext>
            </a:extLst>
          </p:cNvPr>
          <p:cNvSpPr>
            <a:spLocks noGrp="1"/>
          </p:cNvSpPr>
          <p:nvPr>
            <p:ph type="body" sz="quarter" idx="17"/>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4" name="Text Placeholder 9">
            <a:extLst>
              <a:ext uri="{FF2B5EF4-FFF2-40B4-BE49-F238E27FC236}">
                <a16:creationId xmlns:a16="http://schemas.microsoft.com/office/drawing/2014/main" id="{EA88D70E-6B83-B14C-923D-5AE51CC57664}"/>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6" name="Footer Placeholder 4">
            <a:extLst>
              <a:ext uri="{FF2B5EF4-FFF2-40B4-BE49-F238E27FC236}">
                <a16:creationId xmlns:a16="http://schemas.microsoft.com/office/drawing/2014/main" id="{3018F803-A8B4-2D42-8F57-DE0458A05950}"/>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787621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9" name="Text Placeholder 9">
            <a:extLst>
              <a:ext uri="{FF2B5EF4-FFF2-40B4-BE49-F238E27FC236}">
                <a16:creationId xmlns:a16="http://schemas.microsoft.com/office/drawing/2014/main" id="{B8EAF362-DC43-E249-A358-043A6B84845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0" name="Footer Placeholder 4">
            <a:extLst>
              <a:ext uri="{FF2B5EF4-FFF2-40B4-BE49-F238E27FC236}">
                <a16:creationId xmlns:a16="http://schemas.microsoft.com/office/drawing/2014/main" id="{A2D4D20F-9976-4948-B843-CE5B139B2B1F}"/>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2289894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535A0-F62E-41D6-853A-78C16F144A3B}"/>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6" name="Text Placeholder 9">
            <a:extLst>
              <a:ext uri="{FF2B5EF4-FFF2-40B4-BE49-F238E27FC236}">
                <a16:creationId xmlns:a16="http://schemas.microsoft.com/office/drawing/2014/main" id="{BB83F035-88B8-DE4A-8C95-808FC46534A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54FC1003-DFEE-1845-9E0A-97CCD65E38B2}"/>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738574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0" name="Picture Placeholder 1">
            <a:extLst>
              <a:ext uri="{FF2B5EF4-FFF2-40B4-BE49-F238E27FC236}">
                <a16:creationId xmlns:a16="http://schemas.microsoft.com/office/drawing/2014/main" id="{2C02F8A8-D006-3849-9B72-D627664A1880}"/>
              </a:ext>
            </a:extLst>
          </p:cNvPr>
          <p:cNvSpPr>
            <a:spLocks noGrp="1"/>
          </p:cNvSpPr>
          <p:nvPr>
            <p:ph type="pic" sz="quarter" idx="17"/>
          </p:nvPr>
        </p:nvSpPr>
        <p:spPr>
          <a:xfrm>
            <a:off x="457200"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13" name="Picture Placeholder 2">
            <a:extLst>
              <a:ext uri="{FF2B5EF4-FFF2-40B4-BE49-F238E27FC236}">
                <a16:creationId xmlns:a16="http://schemas.microsoft.com/office/drawing/2014/main" id="{2ED74BA1-71C6-FE4B-9A4A-AAEBB05BB180}"/>
              </a:ext>
            </a:extLst>
          </p:cNvPr>
          <p:cNvSpPr>
            <a:spLocks noGrp="1"/>
          </p:cNvSpPr>
          <p:nvPr>
            <p:ph type="pic" sz="quarter" idx="18"/>
          </p:nvPr>
        </p:nvSpPr>
        <p:spPr>
          <a:xfrm>
            <a:off x="4372356"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14" name="Picture Placeholder 3">
            <a:extLst>
              <a:ext uri="{FF2B5EF4-FFF2-40B4-BE49-F238E27FC236}">
                <a16:creationId xmlns:a16="http://schemas.microsoft.com/office/drawing/2014/main" id="{FC7BE975-C62C-2044-AA88-FCC868852637}"/>
              </a:ext>
            </a:extLst>
          </p:cNvPr>
          <p:cNvSpPr>
            <a:spLocks noGrp="1"/>
          </p:cNvSpPr>
          <p:nvPr>
            <p:ph type="pic" sz="quarter" idx="19"/>
          </p:nvPr>
        </p:nvSpPr>
        <p:spPr>
          <a:xfrm>
            <a:off x="8287512"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15" name="Content Placeholder 2">
            <a:extLst>
              <a:ext uri="{FF2B5EF4-FFF2-40B4-BE49-F238E27FC236}">
                <a16:creationId xmlns:a16="http://schemas.microsoft.com/office/drawing/2014/main" id="{AF680247-DB01-C14E-9326-9F29A470999D}"/>
              </a:ext>
            </a:extLst>
          </p:cNvPr>
          <p:cNvSpPr>
            <a:spLocks noGrp="1"/>
          </p:cNvSpPr>
          <p:nvPr>
            <p:ph idx="22" hasCustomPrompt="1"/>
          </p:nvPr>
        </p:nvSpPr>
        <p:spPr>
          <a:xfrm>
            <a:off x="457200" y="3934326"/>
            <a:ext cx="3447287" cy="779701"/>
          </a:xfrm>
          <a:noFill/>
        </p:spPr>
        <p:txBody>
          <a:bodyPr lIns="0" tIns="0" rIns="0" bIns="0" anchor="t">
            <a:spAutoFit/>
          </a:bodyPr>
          <a:lstStyle>
            <a:lvl1pPr>
              <a:spcAft>
                <a:spcPts val="800"/>
              </a:spcAft>
              <a:defRPr sz="2800" b="1">
                <a:solidFill>
                  <a:schemeClr val="accent2"/>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sp>
        <p:nvSpPr>
          <p:cNvPr id="16" name="Content Placeholder 2">
            <a:extLst>
              <a:ext uri="{FF2B5EF4-FFF2-40B4-BE49-F238E27FC236}">
                <a16:creationId xmlns:a16="http://schemas.microsoft.com/office/drawing/2014/main" id="{6D652E39-7679-FE4D-A5FF-326B26BB9665}"/>
              </a:ext>
            </a:extLst>
          </p:cNvPr>
          <p:cNvSpPr>
            <a:spLocks noGrp="1"/>
          </p:cNvSpPr>
          <p:nvPr>
            <p:ph idx="23" hasCustomPrompt="1"/>
          </p:nvPr>
        </p:nvSpPr>
        <p:spPr>
          <a:xfrm>
            <a:off x="4372355" y="3934326"/>
            <a:ext cx="3447287" cy="779701"/>
          </a:xfrm>
          <a:noFill/>
        </p:spPr>
        <p:txBody>
          <a:bodyPr lIns="0" tIns="0" rIns="0" bIns="0" anchor="t">
            <a:spAutoFit/>
          </a:bodyPr>
          <a:lstStyle>
            <a:lvl1pPr>
              <a:spcAft>
                <a:spcPts val="800"/>
              </a:spcAft>
              <a:defRPr sz="2800" b="1">
                <a:solidFill>
                  <a:schemeClr val="accent2"/>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sp>
        <p:nvSpPr>
          <p:cNvPr id="17" name="Content Placeholder 2">
            <a:extLst>
              <a:ext uri="{FF2B5EF4-FFF2-40B4-BE49-F238E27FC236}">
                <a16:creationId xmlns:a16="http://schemas.microsoft.com/office/drawing/2014/main" id="{CA9E9EE7-32EB-294A-B9D5-FB90CCD7631E}"/>
              </a:ext>
            </a:extLst>
          </p:cNvPr>
          <p:cNvSpPr>
            <a:spLocks noGrp="1"/>
          </p:cNvSpPr>
          <p:nvPr>
            <p:ph idx="24" hasCustomPrompt="1"/>
          </p:nvPr>
        </p:nvSpPr>
        <p:spPr>
          <a:xfrm>
            <a:off x="8287509" y="3934326"/>
            <a:ext cx="3447287" cy="779701"/>
          </a:xfrm>
          <a:noFill/>
        </p:spPr>
        <p:txBody>
          <a:bodyPr lIns="0" tIns="0" rIns="0" bIns="0" anchor="t">
            <a:spAutoFit/>
          </a:bodyPr>
          <a:lstStyle>
            <a:lvl1pPr>
              <a:spcAft>
                <a:spcPts val="800"/>
              </a:spcAft>
              <a:defRPr sz="2800" b="1">
                <a:solidFill>
                  <a:schemeClr val="accent2"/>
                </a:solidFill>
              </a:defRPr>
            </a:lvl1pPr>
            <a:lvl2pPr marL="0" indent="0">
              <a:spcAft>
                <a:spcPts val="800"/>
              </a:spcAft>
              <a:buNone/>
              <a:defRPr sz="1600"/>
            </a:lvl2pPr>
            <a:lvl3pPr>
              <a:spcAft>
                <a:spcPts val="800"/>
              </a:spcAft>
              <a:defRPr sz="1600"/>
            </a:lvl3pPr>
            <a:lvl4pPr>
              <a:spcAft>
                <a:spcPts val="600"/>
              </a:spcAft>
              <a:defRPr sz="1400"/>
            </a:lvl4pPr>
            <a:lvl5pPr>
              <a:spcAft>
                <a:spcPts val="600"/>
              </a:spcAft>
              <a:defRPr sz="1400"/>
            </a:lvl5pPr>
          </a:lstStyle>
          <a:p>
            <a:pPr lvl="0"/>
            <a:r>
              <a:rPr lang="en-US" err="1"/>
              <a:t>Firstname</a:t>
            </a:r>
            <a:r>
              <a:rPr lang="en-US"/>
              <a:t> </a:t>
            </a:r>
            <a:r>
              <a:rPr lang="en-US" err="1"/>
              <a:t>Lastname</a:t>
            </a:r>
            <a:endParaRPr lang="en-US"/>
          </a:p>
          <a:p>
            <a:pPr lvl="1"/>
            <a:r>
              <a:rPr lang="en-US"/>
              <a:t>Job Title</a:t>
            </a:r>
          </a:p>
        </p:txBody>
      </p:sp>
      <p:cxnSp>
        <p:nvCxnSpPr>
          <p:cNvPr id="20" name="Straight Connector 19">
            <a:extLst>
              <a:ext uri="{FF2B5EF4-FFF2-40B4-BE49-F238E27FC236}">
                <a16:creationId xmlns:a16="http://schemas.microsoft.com/office/drawing/2014/main" id="{DD12E0DF-224F-D543-AA0D-99E8034DD94A}"/>
              </a:ext>
            </a:extLst>
          </p:cNvPr>
          <p:cNvCxnSpPr>
            <a:cxnSpLocks/>
          </p:cNvCxnSpPr>
          <p:nvPr userDrawn="1"/>
        </p:nvCxnSpPr>
        <p:spPr>
          <a:xfrm flipH="1">
            <a:off x="457200" y="1578934"/>
            <a:ext cx="3447287"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83FB55-CC71-4446-9A1A-5958351DD913}"/>
              </a:ext>
            </a:extLst>
          </p:cNvPr>
          <p:cNvCxnSpPr>
            <a:cxnSpLocks/>
          </p:cNvCxnSpPr>
          <p:nvPr userDrawn="1"/>
        </p:nvCxnSpPr>
        <p:spPr>
          <a:xfrm flipH="1">
            <a:off x="4372355" y="1578934"/>
            <a:ext cx="3447287"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6FADA82-FCBB-2346-9CA6-78A048266BF0}"/>
              </a:ext>
            </a:extLst>
          </p:cNvPr>
          <p:cNvCxnSpPr>
            <a:cxnSpLocks/>
          </p:cNvCxnSpPr>
          <p:nvPr userDrawn="1"/>
        </p:nvCxnSpPr>
        <p:spPr>
          <a:xfrm flipH="1">
            <a:off x="8287509" y="1578934"/>
            <a:ext cx="3447287" cy="0"/>
          </a:xfrm>
          <a:prstGeom prst="line">
            <a:avLst/>
          </a:prstGeom>
          <a:ln w="539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596775"/>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6"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ntent 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AA872-4BD9-4352-BE83-CEAF7AEE263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199"/>
            <a:ext cx="5159829" cy="5486400"/>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tabLst/>
              <a:defRPr sz="1600" b="0">
                <a:solidFill>
                  <a:schemeClr val="bg1"/>
                </a:solidFill>
              </a:defRPr>
            </a:lvl3pPr>
            <a:lvl4pPr marL="463550" indent="0">
              <a:buFont typeface="Arial" panose="020B0604020202020204" pitchFamily="34" charset="0"/>
              <a:buNone/>
              <a:tabLst>
                <a:tab pos="6503988" algn="l"/>
              </a:tabLst>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accent3"/>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5C2A75CF-A5F6-794E-870F-8B30A4C15F5B}"/>
              </a:ext>
            </a:extLst>
          </p:cNvPr>
          <p:cNvSpPr>
            <a:spLocks noGrp="1"/>
          </p:cNvSpPr>
          <p:nvPr>
            <p:ph type="body" sz="quarter" idx="14" hasCustomPrompt="1"/>
          </p:nvPr>
        </p:nvSpPr>
        <p:spPr>
          <a:xfrm>
            <a:off x="457200" y="5946042"/>
            <a:ext cx="515721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Text Placeholder 13">
            <a:extLst>
              <a:ext uri="{FF2B5EF4-FFF2-40B4-BE49-F238E27FC236}">
                <a16:creationId xmlns:a16="http://schemas.microsoft.com/office/drawing/2014/main" id="{9286DA41-AADD-394D-911C-843070B06DA4}"/>
              </a:ext>
            </a:extLst>
          </p:cNvPr>
          <p:cNvSpPr>
            <a:spLocks noGrp="1"/>
          </p:cNvSpPr>
          <p:nvPr>
            <p:ph type="body" sz="quarter" idx="13" hasCustomPrompt="1"/>
          </p:nvPr>
        </p:nvSpPr>
        <p:spPr>
          <a:xfrm>
            <a:off x="7527470" y="457200"/>
            <a:ext cx="4229101" cy="603697"/>
          </a:xfrm>
        </p:spPr>
        <p:txBody>
          <a:bodyPr tIns="91440" anchor="ctr"/>
          <a:lstStyle>
            <a:lvl1pPr>
              <a:spcAft>
                <a:spcPts val="0"/>
              </a:spcAft>
              <a:defRPr>
                <a:solidFill>
                  <a:schemeClr val="accent3"/>
                </a:solidFill>
              </a:defRPr>
            </a:lvl1pPr>
            <a:lvl2pPr>
              <a:spcAft>
                <a:spcPts val="0"/>
              </a:spcAft>
              <a:defRPr/>
            </a:lvl2pPr>
          </a:lstStyle>
          <a:p>
            <a:pPr lvl="0"/>
            <a:r>
              <a:rPr lang="en-US"/>
              <a:t>Edit Master text styles</a:t>
            </a:r>
          </a:p>
        </p:txBody>
      </p:sp>
      <p:sp>
        <p:nvSpPr>
          <p:cNvPr id="10" name="Text Placeholder 13">
            <a:extLst>
              <a:ext uri="{FF2B5EF4-FFF2-40B4-BE49-F238E27FC236}">
                <a16:creationId xmlns:a16="http://schemas.microsoft.com/office/drawing/2014/main" id="{440CF01A-3E6B-E249-8B6F-50D14AF6D34E}"/>
              </a:ext>
            </a:extLst>
          </p:cNvPr>
          <p:cNvSpPr>
            <a:spLocks noGrp="1"/>
          </p:cNvSpPr>
          <p:nvPr>
            <p:ph type="body" sz="quarter" idx="15" hasCustomPrompt="1"/>
          </p:nvPr>
        </p:nvSpPr>
        <p:spPr>
          <a:xfrm>
            <a:off x="7527470" y="1435429"/>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1" name="Text Placeholder 13">
            <a:extLst>
              <a:ext uri="{FF2B5EF4-FFF2-40B4-BE49-F238E27FC236}">
                <a16:creationId xmlns:a16="http://schemas.microsoft.com/office/drawing/2014/main" id="{773D5184-495F-8A4F-9636-8EDE090AFC81}"/>
              </a:ext>
            </a:extLst>
          </p:cNvPr>
          <p:cNvSpPr>
            <a:spLocks noGrp="1"/>
          </p:cNvSpPr>
          <p:nvPr>
            <p:ph type="body" sz="quarter" idx="16" hasCustomPrompt="1"/>
          </p:nvPr>
        </p:nvSpPr>
        <p:spPr>
          <a:xfrm>
            <a:off x="7527470" y="2411744"/>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2" name="Text Placeholder 13">
            <a:extLst>
              <a:ext uri="{FF2B5EF4-FFF2-40B4-BE49-F238E27FC236}">
                <a16:creationId xmlns:a16="http://schemas.microsoft.com/office/drawing/2014/main" id="{02271062-F8D2-9A43-B62F-701FBC0947D4}"/>
              </a:ext>
            </a:extLst>
          </p:cNvPr>
          <p:cNvSpPr>
            <a:spLocks noGrp="1"/>
          </p:cNvSpPr>
          <p:nvPr>
            <p:ph type="body" sz="quarter" idx="17" hasCustomPrompt="1"/>
          </p:nvPr>
        </p:nvSpPr>
        <p:spPr>
          <a:xfrm>
            <a:off x="7527470" y="3388059"/>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3" name="Text Placeholder 13">
            <a:extLst>
              <a:ext uri="{FF2B5EF4-FFF2-40B4-BE49-F238E27FC236}">
                <a16:creationId xmlns:a16="http://schemas.microsoft.com/office/drawing/2014/main" id="{731B52F6-673B-3A48-A93D-C578593F2872}"/>
              </a:ext>
            </a:extLst>
          </p:cNvPr>
          <p:cNvSpPr>
            <a:spLocks noGrp="1"/>
          </p:cNvSpPr>
          <p:nvPr>
            <p:ph type="body" sz="quarter" idx="18" hasCustomPrompt="1"/>
          </p:nvPr>
        </p:nvSpPr>
        <p:spPr>
          <a:xfrm>
            <a:off x="7527470" y="4364374"/>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4" name="Text Placeholder 9">
            <a:extLst>
              <a:ext uri="{FF2B5EF4-FFF2-40B4-BE49-F238E27FC236}">
                <a16:creationId xmlns:a16="http://schemas.microsoft.com/office/drawing/2014/main" id="{35963E8F-476D-E543-9E7E-547937A0ADF1}"/>
              </a:ext>
            </a:extLst>
          </p:cNvPr>
          <p:cNvSpPr>
            <a:spLocks noGrp="1"/>
          </p:cNvSpPr>
          <p:nvPr>
            <p:ph type="body" sz="quarter" idx="28" hasCustomPrompt="1"/>
          </p:nvPr>
        </p:nvSpPr>
        <p:spPr>
          <a:xfrm>
            <a:off x="6613070" y="457393"/>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5" name="Text Placeholder 9">
            <a:extLst>
              <a:ext uri="{FF2B5EF4-FFF2-40B4-BE49-F238E27FC236}">
                <a16:creationId xmlns:a16="http://schemas.microsoft.com/office/drawing/2014/main" id="{18163794-38EA-DF40-B567-A1FF894C2EC3}"/>
              </a:ext>
            </a:extLst>
          </p:cNvPr>
          <p:cNvSpPr>
            <a:spLocks noGrp="1"/>
          </p:cNvSpPr>
          <p:nvPr>
            <p:ph type="body" sz="quarter" idx="29" hasCustomPrompt="1"/>
          </p:nvPr>
        </p:nvSpPr>
        <p:spPr>
          <a:xfrm>
            <a:off x="6613070" y="1434186"/>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6" name="Text Placeholder 9">
            <a:extLst>
              <a:ext uri="{FF2B5EF4-FFF2-40B4-BE49-F238E27FC236}">
                <a16:creationId xmlns:a16="http://schemas.microsoft.com/office/drawing/2014/main" id="{E92D899A-2292-954C-B12E-AAF361F6EB4D}"/>
              </a:ext>
            </a:extLst>
          </p:cNvPr>
          <p:cNvSpPr>
            <a:spLocks noGrp="1"/>
          </p:cNvSpPr>
          <p:nvPr>
            <p:ph type="body" sz="quarter" idx="30" hasCustomPrompt="1"/>
          </p:nvPr>
        </p:nvSpPr>
        <p:spPr>
          <a:xfrm>
            <a:off x="6613070" y="2410979"/>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7" name="Text Placeholder 9">
            <a:extLst>
              <a:ext uri="{FF2B5EF4-FFF2-40B4-BE49-F238E27FC236}">
                <a16:creationId xmlns:a16="http://schemas.microsoft.com/office/drawing/2014/main" id="{BF89EDEB-D2E9-8942-A8CD-86143A69A461}"/>
              </a:ext>
            </a:extLst>
          </p:cNvPr>
          <p:cNvSpPr>
            <a:spLocks noGrp="1"/>
          </p:cNvSpPr>
          <p:nvPr>
            <p:ph type="body" sz="quarter" idx="31" hasCustomPrompt="1"/>
          </p:nvPr>
        </p:nvSpPr>
        <p:spPr>
          <a:xfrm>
            <a:off x="6613070" y="3387772"/>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8" name="Text Placeholder 9">
            <a:extLst>
              <a:ext uri="{FF2B5EF4-FFF2-40B4-BE49-F238E27FC236}">
                <a16:creationId xmlns:a16="http://schemas.microsoft.com/office/drawing/2014/main" id="{16C8312D-921D-A74E-B37C-84EB65C5204A}"/>
              </a:ext>
            </a:extLst>
          </p:cNvPr>
          <p:cNvSpPr>
            <a:spLocks noGrp="1"/>
          </p:cNvSpPr>
          <p:nvPr>
            <p:ph type="body" sz="quarter" idx="32" hasCustomPrompt="1"/>
          </p:nvPr>
        </p:nvSpPr>
        <p:spPr>
          <a:xfrm>
            <a:off x="6613070" y="4364567"/>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9" name="Text Placeholder 13">
            <a:extLst>
              <a:ext uri="{FF2B5EF4-FFF2-40B4-BE49-F238E27FC236}">
                <a16:creationId xmlns:a16="http://schemas.microsoft.com/office/drawing/2014/main" id="{DBC05DEE-6F56-DA41-987E-1BF14BD97820}"/>
              </a:ext>
            </a:extLst>
          </p:cNvPr>
          <p:cNvSpPr>
            <a:spLocks noGrp="1"/>
          </p:cNvSpPr>
          <p:nvPr>
            <p:ph type="body" sz="quarter" idx="33" hasCustomPrompt="1"/>
          </p:nvPr>
        </p:nvSpPr>
        <p:spPr>
          <a:xfrm>
            <a:off x="7532909" y="5333207"/>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20" name="Text Placeholder 9">
            <a:extLst>
              <a:ext uri="{FF2B5EF4-FFF2-40B4-BE49-F238E27FC236}">
                <a16:creationId xmlns:a16="http://schemas.microsoft.com/office/drawing/2014/main" id="{604357B5-970F-5A41-8FEB-1B37DCE26999}"/>
              </a:ext>
            </a:extLst>
          </p:cNvPr>
          <p:cNvSpPr>
            <a:spLocks noGrp="1"/>
          </p:cNvSpPr>
          <p:nvPr>
            <p:ph type="body" sz="quarter" idx="34" hasCustomPrompt="1"/>
          </p:nvPr>
        </p:nvSpPr>
        <p:spPr>
          <a:xfrm>
            <a:off x="6618509" y="5333400"/>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22" name="Footer Placeholder 4">
            <a:extLst>
              <a:ext uri="{FF2B5EF4-FFF2-40B4-BE49-F238E27FC236}">
                <a16:creationId xmlns:a16="http://schemas.microsoft.com/office/drawing/2014/main" id="{93E295C6-8DE0-BB4D-A82A-47F254D414CF}"/>
              </a:ext>
            </a:extLst>
          </p:cNvPr>
          <p:cNvSpPr>
            <a:spLocks noGrp="1"/>
          </p:cNvSpPr>
          <p:nvPr>
            <p:ph type="ftr" sz="quarter" idx="3"/>
          </p:nvPr>
        </p:nvSpPr>
        <p:spPr>
          <a:xfrm>
            <a:off x="1920240" y="6199632"/>
            <a:ext cx="3685032"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pic>
        <p:nvPicPr>
          <p:cNvPr id="21" name="Graphic 20">
            <a:extLst>
              <a:ext uri="{FF2B5EF4-FFF2-40B4-BE49-F238E27FC236}">
                <a16:creationId xmlns:a16="http://schemas.microsoft.com/office/drawing/2014/main" id="{960B22CC-4C61-9A4E-9533-E87583CE078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981" y="6331867"/>
            <a:ext cx="914400" cy="164592"/>
          </a:xfrm>
          <a:prstGeom prst="rect">
            <a:avLst/>
          </a:prstGeom>
        </p:spPr>
      </p:pic>
    </p:spTree>
    <p:extLst>
      <p:ext uri="{BB962C8B-B14F-4D97-AF65-F5344CB8AC3E}">
        <p14:creationId xmlns:p14="http://schemas.microsoft.com/office/powerpoint/2010/main" val="17998224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2852923944"/>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5110843" cy="5486399"/>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7A49F918-8FF2-F34E-BA06-39E92409E6E6}"/>
              </a:ext>
            </a:extLst>
          </p:cNvPr>
          <p:cNvSpPr>
            <a:spLocks noGrp="1"/>
          </p:cNvSpPr>
          <p:nvPr>
            <p:ph type="body" sz="quarter" idx="14"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Slide Number Placeholder 5">
            <a:extLst>
              <a:ext uri="{FF2B5EF4-FFF2-40B4-BE49-F238E27FC236}">
                <a16:creationId xmlns:a16="http://schemas.microsoft.com/office/drawing/2014/main" id="{2F245B01-720A-4345-A749-DBAE41BFD2DC}"/>
              </a:ext>
            </a:extLst>
          </p:cNvPr>
          <p:cNvSpPr>
            <a:spLocks noGrp="1"/>
          </p:cNvSpPr>
          <p:nvPr>
            <p:ph type="sldNum" sz="quarter" idx="12"/>
          </p:nvPr>
        </p:nvSpPr>
        <p:spPr>
          <a:xfrm>
            <a:off x="11269265" y="6158132"/>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8" name="Footer Placeholder 4">
            <a:extLst>
              <a:ext uri="{FF2B5EF4-FFF2-40B4-BE49-F238E27FC236}">
                <a16:creationId xmlns:a16="http://schemas.microsoft.com/office/drawing/2014/main" id="{5BB68CE5-86DE-3142-A150-57B0FD6626D6}"/>
              </a:ext>
            </a:extLst>
          </p:cNvPr>
          <p:cNvSpPr>
            <a:spLocks noGrp="1"/>
          </p:cNvSpPr>
          <p:nvPr>
            <p:ph type="ftr" sz="quarter" idx="3"/>
          </p:nvPr>
        </p:nvSpPr>
        <p:spPr>
          <a:xfrm>
            <a:off x="1920239" y="6199632"/>
            <a:ext cx="365760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9785830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199"/>
            <a:ext cx="11277600" cy="5394960"/>
          </a:xfrm>
        </p:spPr>
        <p:txBody>
          <a:bodyPr/>
          <a:lstStyle>
            <a:lvl1pPr>
              <a:defRPr sz="4800" b="1">
                <a:solidFill>
                  <a:schemeClr val="bg1"/>
                </a:solidFill>
              </a:defRPr>
            </a:lvl1pPr>
            <a:lvl2pPr marL="857250" indent="-857250">
              <a:buFont typeface="Arial" panose="020B0604020202020204" pitchFamily="34" charset="0"/>
              <a:buChar char="•"/>
              <a:defRPr sz="6000" b="1">
                <a:solidFill>
                  <a:schemeClr val="bg1"/>
                </a:solidFill>
              </a:defRPr>
            </a:lvl2pPr>
            <a:lvl3pPr marL="465138" indent="-465138">
              <a:defRPr sz="6000">
                <a:solidFill>
                  <a:schemeClr val="bg1"/>
                </a:solidFill>
              </a:defRPr>
            </a:lvl3pPr>
            <a:lvl5pPr marL="0" indent="0">
              <a:buNone/>
              <a:defRPr>
                <a:latin typeface="Lyon Display Regular" panose="02000603080000020004" pitchFamily="50"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1E569FBD-BEB2-8843-B70D-239DC84699AB}"/>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80214048-72F9-3E44-92C3-BCD81EABF4A7}"/>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3555479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199"/>
            <a:ext cx="11277600" cy="5394960"/>
          </a:xfrm>
        </p:spPr>
        <p:txBody>
          <a:bodyPr/>
          <a:lstStyle>
            <a:lvl1pPr marL="228600" indent="-228600">
              <a:defRPr sz="4800" b="0">
                <a:solidFill>
                  <a:schemeClr val="bg1"/>
                </a:solidFill>
                <a:latin typeface="Lyon Display Regular" panose="02000603080000020004" pitchFamily="50" charset="0"/>
              </a:defRPr>
            </a:lvl1pPr>
            <a:lvl2pPr marL="292100" indent="0">
              <a:spcBef>
                <a:spcPts val="2400"/>
              </a:spcBef>
              <a:buFontTx/>
              <a:buNone/>
              <a:tabLst>
                <a:tab pos="6680200" algn="l"/>
              </a:tabLst>
              <a:defRPr sz="1800">
                <a:solidFill>
                  <a:schemeClr val="bg1"/>
                </a:solidFill>
              </a:defRPr>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4995043D-8E8F-B54A-A70E-F7470AD10DDA}"/>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D3BFB897-6896-5F40-8121-956EF4383228}"/>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16753961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Text Placeholder 7">
            <a:extLst>
              <a:ext uri="{FF2B5EF4-FFF2-40B4-BE49-F238E27FC236}">
                <a16:creationId xmlns:a16="http://schemas.microsoft.com/office/drawing/2014/main" id="{5D057E54-2BC8-4009-B6FA-3A8AC28C969D}"/>
              </a:ext>
            </a:extLst>
          </p:cNvPr>
          <p:cNvSpPr>
            <a:spLocks noGrp="1"/>
          </p:cNvSpPr>
          <p:nvPr>
            <p:ph type="body" sz="quarter" idx="13" hasCustomPrompt="1"/>
          </p:nvPr>
        </p:nvSpPr>
        <p:spPr>
          <a:xfrm>
            <a:off x="1242126" y="202059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0" name="Text Placeholder 9">
            <a:extLst>
              <a:ext uri="{FF2B5EF4-FFF2-40B4-BE49-F238E27FC236}">
                <a16:creationId xmlns:a16="http://schemas.microsoft.com/office/drawing/2014/main" id="{D47EF589-D961-4A88-8404-958990D40D34}"/>
              </a:ext>
            </a:extLst>
          </p:cNvPr>
          <p:cNvSpPr>
            <a:spLocks noGrp="1"/>
          </p:cNvSpPr>
          <p:nvPr>
            <p:ph type="body" sz="quarter" idx="14" hasCustomPrompt="1"/>
          </p:nvPr>
        </p:nvSpPr>
        <p:spPr>
          <a:xfrm>
            <a:off x="457200" y="2020592"/>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3" name="Text Placeholder 7">
            <a:extLst>
              <a:ext uri="{FF2B5EF4-FFF2-40B4-BE49-F238E27FC236}">
                <a16:creationId xmlns:a16="http://schemas.microsoft.com/office/drawing/2014/main" id="{0C52AB43-196D-4603-9D3A-276A570C7C0B}"/>
              </a:ext>
            </a:extLst>
          </p:cNvPr>
          <p:cNvSpPr>
            <a:spLocks noGrp="1"/>
          </p:cNvSpPr>
          <p:nvPr>
            <p:ph type="body" sz="quarter" idx="15" hasCustomPrompt="1"/>
          </p:nvPr>
        </p:nvSpPr>
        <p:spPr>
          <a:xfrm>
            <a:off x="1242126" y="3451225"/>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4" name="Text Placeholder 9">
            <a:extLst>
              <a:ext uri="{FF2B5EF4-FFF2-40B4-BE49-F238E27FC236}">
                <a16:creationId xmlns:a16="http://schemas.microsoft.com/office/drawing/2014/main" id="{6F5915D7-0B9A-4EE0-9A3A-0147C34188FF}"/>
              </a:ext>
            </a:extLst>
          </p:cNvPr>
          <p:cNvSpPr>
            <a:spLocks noGrp="1"/>
          </p:cNvSpPr>
          <p:nvPr>
            <p:ph type="body" sz="quarter" idx="16" hasCustomPrompt="1"/>
          </p:nvPr>
        </p:nvSpPr>
        <p:spPr>
          <a:xfrm>
            <a:off x="457200" y="3451225"/>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6" name="Text Placeholder 7">
            <a:extLst>
              <a:ext uri="{FF2B5EF4-FFF2-40B4-BE49-F238E27FC236}">
                <a16:creationId xmlns:a16="http://schemas.microsoft.com/office/drawing/2014/main" id="{625D19B3-5D5D-4425-A426-CC5059668B4D}"/>
              </a:ext>
            </a:extLst>
          </p:cNvPr>
          <p:cNvSpPr>
            <a:spLocks noGrp="1"/>
          </p:cNvSpPr>
          <p:nvPr>
            <p:ph type="body" sz="quarter" idx="17" hasCustomPrompt="1"/>
          </p:nvPr>
        </p:nvSpPr>
        <p:spPr>
          <a:xfrm>
            <a:off x="1242126" y="4883150"/>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7" name="Text Placeholder 9">
            <a:extLst>
              <a:ext uri="{FF2B5EF4-FFF2-40B4-BE49-F238E27FC236}">
                <a16:creationId xmlns:a16="http://schemas.microsoft.com/office/drawing/2014/main" id="{5AA8DD8D-4D12-4767-BFE9-7415B0244C8B}"/>
              </a:ext>
            </a:extLst>
          </p:cNvPr>
          <p:cNvSpPr>
            <a:spLocks noGrp="1"/>
          </p:cNvSpPr>
          <p:nvPr>
            <p:ph type="body" sz="quarter" idx="18" hasCustomPrompt="1"/>
          </p:nvPr>
        </p:nvSpPr>
        <p:spPr>
          <a:xfrm>
            <a:off x="457200" y="4883150"/>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8" name="Text Placeholder 7">
            <a:extLst>
              <a:ext uri="{FF2B5EF4-FFF2-40B4-BE49-F238E27FC236}">
                <a16:creationId xmlns:a16="http://schemas.microsoft.com/office/drawing/2014/main" id="{0179CCF3-FDDC-4A46-9B91-4EEABBBA79B5}"/>
              </a:ext>
            </a:extLst>
          </p:cNvPr>
          <p:cNvSpPr>
            <a:spLocks noGrp="1"/>
          </p:cNvSpPr>
          <p:nvPr>
            <p:ph type="body" sz="quarter" idx="19" hasCustomPrompt="1"/>
          </p:nvPr>
        </p:nvSpPr>
        <p:spPr>
          <a:xfrm>
            <a:off x="7109527" y="202059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9" name="Text Placeholder 9">
            <a:extLst>
              <a:ext uri="{FF2B5EF4-FFF2-40B4-BE49-F238E27FC236}">
                <a16:creationId xmlns:a16="http://schemas.microsoft.com/office/drawing/2014/main" id="{E4052298-4133-4E9D-B15E-3A7C9293948C}"/>
              </a:ext>
            </a:extLst>
          </p:cNvPr>
          <p:cNvSpPr>
            <a:spLocks noGrp="1"/>
          </p:cNvSpPr>
          <p:nvPr>
            <p:ph type="body" sz="quarter" idx="20" hasCustomPrompt="1"/>
          </p:nvPr>
        </p:nvSpPr>
        <p:spPr>
          <a:xfrm>
            <a:off x="6324601" y="2020592"/>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0" name="Text Placeholder 7">
            <a:extLst>
              <a:ext uri="{FF2B5EF4-FFF2-40B4-BE49-F238E27FC236}">
                <a16:creationId xmlns:a16="http://schemas.microsoft.com/office/drawing/2014/main" id="{274211AD-750D-44B2-9137-4E9E5CCDBD32}"/>
              </a:ext>
            </a:extLst>
          </p:cNvPr>
          <p:cNvSpPr>
            <a:spLocks noGrp="1"/>
          </p:cNvSpPr>
          <p:nvPr>
            <p:ph type="body" sz="quarter" idx="21" hasCustomPrompt="1"/>
          </p:nvPr>
        </p:nvSpPr>
        <p:spPr>
          <a:xfrm>
            <a:off x="7109527" y="3452517"/>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21" name="Text Placeholder 9">
            <a:extLst>
              <a:ext uri="{FF2B5EF4-FFF2-40B4-BE49-F238E27FC236}">
                <a16:creationId xmlns:a16="http://schemas.microsoft.com/office/drawing/2014/main" id="{A12AD956-57B3-44D0-B6E4-AA55B055CE60}"/>
              </a:ext>
            </a:extLst>
          </p:cNvPr>
          <p:cNvSpPr>
            <a:spLocks noGrp="1"/>
          </p:cNvSpPr>
          <p:nvPr>
            <p:ph type="body" sz="quarter" idx="22" hasCustomPrompt="1"/>
          </p:nvPr>
        </p:nvSpPr>
        <p:spPr>
          <a:xfrm>
            <a:off x="6324601" y="3451225"/>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2" name="Text Placeholder 7">
            <a:extLst>
              <a:ext uri="{FF2B5EF4-FFF2-40B4-BE49-F238E27FC236}">
                <a16:creationId xmlns:a16="http://schemas.microsoft.com/office/drawing/2014/main" id="{C1AEFEF9-CCCB-474F-892C-0302CBBDDCB2}"/>
              </a:ext>
            </a:extLst>
          </p:cNvPr>
          <p:cNvSpPr>
            <a:spLocks noGrp="1"/>
          </p:cNvSpPr>
          <p:nvPr>
            <p:ph type="body" sz="quarter" idx="23" hasCustomPrompt="1"/>
          </p:nvPr>
        </p:nvSpPr>
        <p:spPr>
          <a:xfrm>
            <a:off x="7109527" y="488444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23" name="Text Placeholder 9">
            <a:extLst>
              <a:ext uri="{FF2B5EF4-FFF2-40B4-BE49-F238E27FC236}">
                <a16:creationId xmlns:a16="http://schemas.microsoft.com/office/drawing/2014/main" id="{FA953398-CCE3-43DD-ADAB-95E8136AB8F5}"/>
              </a:ext>
            </a:extLst>
          </p:cNvPr>
          <p:cNvSpPr>
            <a:spLocks noGrp="1"/>
          </p:cNvSpPr>
          <p:nvPr>
            <p:ph type="body" sz="quarter" idx="24" hasCustomPrompt="1"/>
          </p:nvPr>
        </p:nvSpPr>
        <p:spPr>
          <a:xfrm>
            <a:off x="6324601" y="4883150"/>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5" name="Text Placeholder 6">
            <a:extLst>
              <a:ext uri="{FF2B5EF4-FFF2-40B4-BE49-F238E27FC236}">
                <a16:creationId xmlns:a16="http://schemas.microsoft.com/office/drawing/2014/main" id="{1C5F2D67-2C4C-4428-ACEB-8F4B55BC1046}"/>
              </a:ext>
            </a:extLst>
          </p:cNvPr>
          <p:cNvSpPr>
            <a:spLocks noGrp="1"/>
          </p:cNvSpPr>
          <p:nvPr>
            <p:ph type="body" sz="quarter" idx="2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27" name="Text Placeholder 9">
            <a:extLst>
              <a:ext uri="{FF2B5EF4-FFF2-40B4-BE49-F238E27FC236}">
                <a16:creationId xmlns:a16="http://schemas.microsoft.com/office/drawing/2014/main" id="{8848D1B8-E7ED-6B4E-A46A-1610B5FDDDE2}"/>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24" name="Footer Placeholder 4">
            <a:extLst>
              <a:ext uri="{FF2B5EF4-FFF2-40B4-BE49-F238E27FC236}">
                <a16:creationId xmlns:a16="http://schemas.microsoft.com/office/drawing/2014/main" id="{0CF5E2E3-FDBD-A346-8F92-6CEBBD6090EA}"/>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376140153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 and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04351B-4B11-474E-B5D1-35ABA91B66D0}"/>
              </a:ext>
            </a:extLst>
          </p:cNvPr>
          <p:cNvSpPr>
            <a:spLocks noGrp="1"/>
          </p:cNvSpPr>
          <p:nvPr>
            <p:ph type="pic" sz="quarter" idx="20"/>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4" name="Text Placeholder 13">
            <a:extLst>
              <a:ext uri="{FF2B5EF4-FFF2-40B4-BE49-F238E27FC236}">
                <a16:creationId xmlns:a16="http://schemas.microsoft.com/office/drawing/2014/main" id="{830579C4-FB3C-49B8-AA30-7442207AF40C}"/>
              </a:ext>
            </a:extLst>
          </p:cNvPr>
          <p:cNvSpPr>
            <a:spLocks noGrp="1"/>
          </p:cNvSpPr>
          <p:nvPr>
            <p:ph type="body" sz="quarter" idx="13" hasCustomPrompt="1"/>
          </p:nvPr>
        </p:nvSpPr>
        <p:spPr>
          <a:xfrm>
            <a:off x="1371599" y="457200"/>
            <a:ext cx="4229101" cy="603697"/>
          </a:xfrm>
        </p:spPr>
        <p:txBody>
          <a:bodyPr anchor="ctr"/>
          <a:lstStyle>
            <a:lvl1pPr>
              <a:spcAft>
                <a:spcPts val="0"/>
              </a:spcAft>
              <a:defRPr/>
            </a:lvl1pPr>
            <a:lvl2pPr>
              <a:spcAft>
                <a:spcPts val="0"/>
              </a:spcAft>
              <a:defRPr/>
            </a:lvl2pPr>
          </a:lstStyle>
          <a:p>
            <a:pPr lvl="0"/>
            <a:r>
              <a:rPr lang="en-US"/>
              <a:t>Edit Master text styles</a:t>
            </a:r>
          </a:p>
        </p:txBody>
      </p:sp>
      <p:sp>
        <p:nvSpPr>
          <p:cNvPr id="16" name="Text Placeholder 13">
            <a:extLst>
              <a:ext uri="{FF2B5EF4-FFF2-40B4-BE49-F238E27FC236}">
                <a16:creationId xmlns:a16="http://schemas.microsoft.com/office/drawing/2014/main" id="{93E91F1A-5A1A-4FC5-A34E-B8F738FFDF39}"/>
              </a:ext>
            </a:extLst>
          </p:cNvPr>
          <p:cNvSpPr>
            <a:spLocks noGrp="1"/>
          </p:cNvSpPr>
          <p:nvPr>
            <p:ph type="body" sz="quarter" idx="14" hasCustomPrompt="1"/>
          </p:nvPr>
        </p:nvSpPr>
        <p:spPr>
          <a:xfrm>
            <a:off x="1371599" y="1435429"/>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18" name="Text Placeholder 13">
            <a:extLst>
              <a:ext uri="{FF2B5EF4-FFF2-40B4-BE49-F238E27FC236}">
                <a16:creationId xmlns:a16="http://schemas.microsoft.com/office/drawing/2014/main" id="{30C8956E-B7D2-4407-8739-ABA791F80D28}"/>
              </a:ext>
            </a:extLst>
          </p:cNvPr>
          <p:cNvSpPr>
            <a:spLocks noGrp="1"/>
          </p:cNvSpPr>
          <p:nvPr>
            <p:ph type="body" sz="quarter" idx="15" hasCustomPrompt="1"/>
          </p:nvPr>
        </p:nvSpPr>
        <p:spPr>
          <a:xfrm>
            <a:off x="1371599" y="2411744"/>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0" name="Text Placeholder 13">
            <a:extLst>
              <a:ext uri="{FF2B5EF4-FFF2-40B4-BE49-F238E27FC236}">
                <a16:creationId xmlns:a16="http://schemas.microsoft.com/office/drawing/2014/main" id="{80242AF1-E842-499A-B2D3-75C213C08085}"/>
              </a:ext>
            </a:extLst>
          </p:cNvPr>
          <p:cNvSpPr>
            <a:spLocks noGrp="1"/>
          </p:cNvSpPr>
          <p:nvPr>
            <p:ph type="body" sz="quarter" idx="16" hasCustomPrompt="1"/>
          </p:nvPr>
        </p:nvSpPr>
        <p:spPr>
          <a:xfrm>
            <a:off x="1371599" y="3388059"/>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2" name="Text Placeholder 13">
            <a:extLst>
              <a:ext uri="{FF2B5EF4-FFF2-40B4-BE49-F238E27FC236}">
                <a16:creationId xmlns:a16="http://schemas.microsoft.com/office/drawing/2014/main" id="{EED03905-6BB9-4E23-BD67-39BB8C5C7559}"/>
              </a:ext>
            </a:extLst>
          </p:cNvPr>
          <p:cNvSpPr>
            <a:spLocks noGrp="1"/>
          </p:cNvSpPr>
          <p:nvPr>
            <p:ph type="body" sz="quarter" idx="17" hasCustomPrompt="1"/>
          </p:nvPr>
        </p:nvSpPr>
        <p:spPr>
          <a:xfrm>
            <a:off x="1371599" y="4364374"/>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 name="TextBox 1">
            <a:extLst>
              <a:ext uri="{FF2B5EF4-FFF2-40B4-BE49-F238E27FC236}">
                <a16:creationId xmlns:a16="http://schemas.microsoft.com/office/drawing/2014/main" id="{3F49B40B-975B-5141-847B-17527BB8308A}"/>
              </a:ext>
            </a:extLst>
          </p:cNvPr>
          <p:cNvSpPr txBox="1"/>
          <p:nvPr userDrawn="1"/>
        </p:nvSpPr>
        <p:spPr>
          <a:xfrm>
            <a:off x="3626603" y="7439186"/>
            <a:ext cx="0" cy="0"/>
          </a:xfrm>
          <a:prstGeom prst="rect">
            <a:avLst/>
          </a:prstGeom>
          <a:noFill/>
        </p:spPr>
        <p:txBody>
          <a:bodyPr wrap="none" rtlCol="0">
            <a:noAutofit/>
          </a:bodyPr>
          <a:lstStyle/>
          <a:p>
            <a:pPr algn="l"/>
            <a:endParaRPr lang="en-US">
              <a:solidFill>
                <a:schemeClr val="bg1"/>
              </a:solidFill>
            </a:endParaRPr>
          </a:p>
        </p:txBody>
      </p:sp>
      <p:sp>
        <p:nvSpPr>
          <p:cNvPr id="13" name="Slide Number Placeholder 4">
            <a:extLst>
              <a:ext uri="{FF2B5EF4-FFF2-40B4-BE49-F238E27FC236}">
                <a16:creationId xmlns:a16="http://schemas.microsoft.com/office/drawing/2014/main" id="{49218599-F072-A747-84AD-A07D64A29142}"/>
              </a:ext>
            </a:extLst>
          </p:cNvPr>
          <p:cNvSpPr>
            <a:spLocks noGrp="1"/>
          </p:cNvSpPr>
          <p:nvPr>
            <p:ph type="sldNum" sz="quarter" idx="12"/>
          </p:nvPr>
        </p:nvSpPr>
        <p:spPr>
          <a:xfrm>
            <a:off x="11269265" y="6158132"/>
            <a:ext cx="465535" cy="365125"/>
          </a:xfrm>
        </p:spPr>
        <p:txBody>
          <a:bodyPr/>
          <a:lstStyle>
            <a:lvl1pPr>
              <a:defRPr>
                <a:solidFill>
                  <a:schemeClr val="tx1"/>
                </a:solidFill>
              </a:defRPr>
            </a:lvl1pPr>
          </a:lstStyle>
          <a:p>
            <a:fld id="{6168363A-81EE-4F99-B7CD-7259FD771CFB}" type="slidenum">
              <a:rPr lang="en-US" smtClean="0"/>
              <a:pPr/>
              <a:t>‹#›</a:t>
            </a:fld>
            <a:endParaRPr lang="en-US"/>
          </a:p>
        </p:txBody>
      </p:sp>
      <p:sp>
        <p:nvSpPr>
          <p:cNvPr id="15" name="Footer Placeholder 4">
            <a:extLst>
              <a:ext uri="{FF2B5EF4-FFF2-40B4-BE49-F238E27FC236}">
                <a16:creationId xmlns:a16="http://schemas.microsoft.com/office/drawing/2014/main" id="{944E07F0-265A-6F43-8113-474A72BBD7F9}"/>
              </a:ext>
            </a:extLst>
          </p:cNvPr>
          <p:cNvSpPr>
            <a:spLocks noGrp="1"/>
          </p:cNvSpPr>
          <p:nvPr>
            <p:ph type="ftr" sz="quarter" idx="3"/>
          </p:nvPr>
        </p:nvSpPr>
        <p:spPr>
          <a:xfrm>
            <a:off x="1920240" y="6199632"/>
            <a:ext cx="365760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17" name="Text Placeholder 9">
            <a:extLst>
              <a:ext uri="{FF2B5EF4-FFF2-40B4-BE49-F238E27FC236}">
                <a16:creationId xmlns:a16="http://schemas.microsoft.com/office/drawing/2014/main" id="{7386BE41-89F2-2044-9843-C05B6A82125B}"/>
              </a:ext>
            </a:extLst>
          </p:cNvPr>
          <p:cNvSpPr>
            <a:spLocks noGrp="1"/>
          </p:cNvSpPr>
          <p:nvPr>
            <p:ph type="body" sz="quarter" idx="28" hasCustomPrompt="1"/>
          </p:nvPr>
        </p:nvSpPr>
        <p:spPr>
          <a:xfrm>
            <a:off x="457199" y="457393"/>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19" name="Text Placeholder 9">
            <a:extLst>
              <a:ext uri="{FF2B5EF4-FFF2-40B4-BE49-F238E27FC236}">
                <a16:creationId xmlns:a16="http://schemas.microsoft.com/office/drawing/2014/main" id="{90A3E655-026F-0949-97C0-78FD4A0DF8E6}"/>
              </a:ext>
            </a:extLst>
          </p:cNvPr>
          <p:cNvSpPr>
            <a:spLocks noGrp="1"/>
          </p:cNvSpPr>
          <p:nvPr>
            <p:ph type="body" sz="quarter" idx="29" hasCustomPrompt="1"/>
          </p:nvPr>
        </p:nvSpPr>
        <p:spPr>
          <a:xfrm>
            <a:off x="457199" y="1434186"/>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1" name="Text Placeholder 9">
            <a:extLst>
              <a:ext uri="{FF2B5EF4-FFF2-40B4-BE49-F238E27FC236}">
                <a16:creationId xmlns:a16="http://schemas.microsoft.com/office/drawing/2014/main" id="{AE3AF25E-3D31-5847-8906-47171257D4A0}"/>
              </a:ext>
            </a:extLst>
          </p:cNvPr>
          <p:cNvSpPr>
            <a:spLocks noGrp="1"/>
          </p:cNvSpPr>
          <p:nvPr>
            <p:ph type="body" sz="quarter" idx="30" hasCustomPrompt="1"/>
          </p:nvPr>
        </p:nvSpPr>
        <p:spPr>
          <a:xfrm>
            <a:off x="457199" y="2410979"/>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3" name="Text Placeholder 9">
            <a:extLst>
              <a:ext uri="{FF2B5EF4-FFF2-40B4-BE49-F238E27FC236}">
                <a16:creationId xmlns:a16="http://schemas.microsoft.com/office/drawing/2014/main" id="{DD13C2D9-C571-8046-8625-4750348473B7}"/>
              </a:ext>
            </a:extLst>
          </p:cNvPr>
          <p:cNvSpPr>
            <a:spLocks noGrp="1"/>
          </p:cNvSpPr>
          <p:nvPr>
            <p:ph type="body" sz="quarter" idx="31" hasCustomPrompt="1"/>
          </p:nvPr>
        </p:nvSpPr>
        <p:spPr>
          <a:xfrm>
            <a:off x="457199" y="3387772"/>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4" name="Text Placeholder 9">
            <a:extLst>
              <a:ext uri="{FF2B5EF4-FFF2-40B4-BE49-F238E27FC236}">
                <a16:creationId xmlns:a16="http://schemas.microsoft.com/office/drawing/2014/main" id="{40997A64-43F8-C040-9231-6A0AE97D066A}"/>
              </a:ext>
            </a:extLst>
          </p:cNvPr>
          <p:cNvSpPr>
            <a:spLocks noGrp="1"/>
          </p:cNvSpPr>
          <p:nvPr>
            <p:ph type="body" sz="quarter" idx="32" hasCustomPrompt="1"/>
          </p:nvPr>
        </p:nvSpPr>
        <p:spPr>
          <a:xfrm>
            <a:off x="457199" y="4364567"/>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6" name="Text Placeholder 9">
            <a:extLst>
              <a:ext uri="{FF2B5EF4-FFF2-40B4-BE49-F238E27FC236}">
                <a16:creationId xmlns:a16="http://schemas.microsoft.com/office/drawing/2014/main" id="{4EEC8854-1383-BA45-B93B-21011862A5FE}"/>
              </a:ext>
            </a:extLst>
          </p:cNvPr>
          <p:cNvSpPr>
            <a:spLocks noGrp="1"/>
          </p:cNvSpPr>
          <p:nvPr>
            <p:ph type="body" sz="quarter" idx="33"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10757863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 Pi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0E4F7F-68D0-420F-83BD-38F0E9F030DE}"/>
              </a:ext>
            </a:extLst>
          </p:cNvPr>
          <p:cNvSpPr>
            <a:spLocks noGrp="1"/>
          </p:cNvSpPr>
          <p:nvPr>
            <p:ph type="pic" sz="quarter" idx="13"/>
          </p:nvPr>
        </p:nvSpPr>
        <p:spPr>
          <a:xfrm>
            <a:off x="7962900" y="0"/>
            <a:ext cx="42291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6988629" cy="5486399"/>
          </a:xfrm>
        </p:spPr>
        <p:txBody>
          <a:bodyPr rIns="457200"/>
          <a:lstStyle>
            <a:lvl1pPr marL="228600" indent="-228600">
              <a:defRPr sz="4800" b="0">
                <a:latin typeface="Lyon Display Regular" panose="02000603080000020004" pitchFamily="50" charset="0"/>
              </a:defRPr>
            </a:lvl1pPr>
            <a:lvl2pPr marL="292100" indent="0">
              <a:spcBef>
                <a:spcPts val="2400"/>
              </a:spcBef>
              <a:buFontTx/>
              <a:buNone/>
              <a:tabLst>
                <a:tab pos="6680200" algn="l"/>
              </a:tabLst>
              <a:defRPr sz="1800"/>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5" name="Text Placeholder 9">
            <a:extLst>
              <a:ext uri="{FF2B5EF4-FFF2-40B4-BE49-F238E27FC236}">
                <a16:creationId xmlns:a16="http://schemas.microsoft.com/office/drawing/2014/main" id="{022DB3C3-7C2E-4B48-B6C1-6352D7B645D1}"/>
              </a:ext>
            </a:extLst>
          </p:cNvPr>
          <p:cNvSpPr>
            <a:spLocks noGrp="1"/>
          </p:cNvSpPr>
          <p:nvPr>
            <p:ph type="body" sz="quarter" idx="14" hasCustomPrompt="1"/>
          </p:nvPr>
        </p:nvSpPr>
        <p:spPr>
          <a:xfrm>
            <a:off x="457200" y="5946042"/>
            <a:ext cx="7004304"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2" name="TextBox 1">
            <a:extLst>
              <a:ext uri="{FF2B5EF4-FFF2-40B4-BE49-F238E27FC236}">
                <a16:creationId xmlns:a16="http://schemas.microsoft.com/office/drawing/2014/main" id="{473D6CAA-CA57-724F-83FA-75C31D78EA9C}"/>
              </a:ext>
            </a:extLst>
          </p:cNvPr>
          <p:cNvSpPr txBox="1"/>
          <p:nvPr userDrawn="1"/>
        </p:nvSpPr>
        <p:spPr>
          <a:xfrm>
            <a:off x="-818147" y="3214838"/>
            <a:ext cx="0" cy="0"/>
          </a:xfrm>
          <a:prstGeom prst="rect">
            <a:avLst/>
          </a:prstGeom>
          <a:noFill/>
        </p:spPr>
        <p:txBody>
          <a:bodyPr wrap="none" rtlCol="0">
            <a:noAutofit/>
          </a:bodyPr>
          <a:lstStyle/>
          <a:p>
            <a:pPr algn="l"/>
            <a:endParaRPr lang="en-US">
              <a:solidFill>
                <a:schemeClr val="bg1"/>
              </a:solidFill>
            </a:endParaRPr>
          </a:p>
        </p:txBody>
      </p:sp>
      <p:sp>
        <p:nvSpPr>
          <p:cNvPr id="8" name="Slide Number Placeholder 4">
            <a:extLst>
              <a:ext uri="{FF2B5EF4-FFF2-40B4-BE49-F238E27FC236}">
                <a16:creationId xmlns:a16="http://schemas.microsoft.com/office/drawing/2014/main" id="{6ADD75B4-613F-684A-9F89-591942602D03}"/>
              </a:ext>
            </a:extLst>
          </p:cNvPr>
          <p:cNvSpPr>
            <a:spLocks noGrp="1"/>
          </p:cNvSpPr>
          <p:nvPr>
            <p:ph type="sldNum" sz="quarter" idx="12"/>
          </p:nvPr>
        </p:nvSpPr>
        <p:spPr>
          <a:xfrm>
            <a:off x="11269265" y="6158132"/>
            <a:ext cx="465535" cy="365125"/>
          </a:xfrm>
        </p:spPr>
        <p:txBody>
          <a:bodyPr/>
          <a:lstStyle>
            <a:lvl1pPr>
              <a:defRPr>
                <a:solidFill>
                  <a:schemeClr val="accent3"/>
                </a:solidFill>
              </a:defRPr>
            </a:lvl1pPr>
          </a:lstStyle>
          <a:p>
            <a:fld id="{6168363A-81EE-4F99-B7CD-7259FD771CFB}" type="slidenum">
              <a:rPr lang="en-US" smtClean="0"/>
              <a:pPr/>
              <a:t>‹#›</a:t>
            </a:fld>
            <a:endParaRPr lang="en-US"/>
          </a:p>
        </p:txBody>
      </p:sp>
      <p:sp>
        <p:nvSpPr>
          <p:cNvPr id="9" name="Footer Placeholder 4">
            <a:extLst>
              <a:ext uri="{FF2B5EF4-FFF2-40B4-BE49-F238E27FC236}">
                <a16:creationId xmlns:a16="http://schemas.microsoft.com/office/drawing/2014/main" id="{94294B2C-EBBB-A544-ACEF-A41C6226F5E7}"/>
              </a:ext>
            </a:extLst>
          </p:cNvPr>
          <p:cNvSpPr>
            <a:spLocks noGrp="1"/>
          </p:cNvSpPr>
          <p:nvPr>
            <p:ph type="ftr" sz="quarter" idx="3"/>
          </p:nvPr>
        </p:nvSpPr>
        <p:spPr>
          <a:xfrm>
            <a:off x="1920240" y="6199632"/>
            <a:ext cx="5532120"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Tree>
    <p:extLst>
      <p:ext uri="{BB962C8B-B14F-4D97-AF65-F5344CB8AC3E}">
        <p14:creationId xmlns:p14="http://schemas.microsoft.com/office/powerpoint/2010/main" val="1252940381"/>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Content + Pic 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9" name="Picture Placeholder 8">
            <a:extLst>
              <a:ext uri="{FF2B5EF4-FFF2-40B4-BE49-F238E27FC236}">
                <a16:creationId xmlns:a16="http://schemas.microsoft.com/office/drawing/2014/main" id="{73E8AFFE-9B8C-46CD-AF85-82160BBF5443}"/>
              </a:ext>
            </a:extLst>
          </p:cNvPr>
          <p:cNvSpPr>
            <a:spLocks noGrp="1"/>
          </p:cNvSpPr>
          <p:nvPr>
            <p:ph type="pic" sz="quarter" idx="15"/>
          </p:nvPr>
        </p:nvSpPr>
        <p:spPr>
          <a:xfrm>
            <a:off x="996696"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1" name="Picture Placeholder 8">
            <a:extLst>
              <a:ext uri="{FF2B5EF4-FFF2-40B4-BE49-F238E27FC236}">
                <a16:creationId xmlns:a16="http://schemas.microsoft.com/office/drawing/2014/main" id="{B30C274A-F77A-49B7-A8AC-9C673509FB84}"/>
              </a:ext>
            </a:extLst>
          </p:cNvPr>
          <p:cNvSpPr>
            <a:spLocks noGrp="1"/>
          </p:cNvSpPr>
          <p:nvPr>
            <p:ph type="pic" sz="quarter" idx="16"/>
          </p:nvPr>
        </p:nvSpPr>
        <p:spPr>
          <a:xfrm>
            <a:off x="8817864"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8">
            <a:extLst>
              <a:ext uri="{FF2B5EF4-FFF2-40B4-BE49-F238E27FC236}">
                <a16:creationId xmlns:a16="http://schemas.microsoft.com/office/drawing/2014/main" id="{E9C190ED-D5C5-447B-9E11-611C0340BC6D}"/>
              </a:ext>
            </a:extLst>
          </p:cNvPr>
          <p:cNvSpPr>
            <a:spLocks noGrp="1"/>
          </p:cNvSpPr>
          <p:nvPr>
            <p:ph type="pic" sz="quarter" idx="17"/>
          </p:nvPr>
        </p:nvSpPr>
        <p:spPr>
          <a:xfrm>
            <a:off x="4903295"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Text Placeholder 6">
            <a:extLst>
              <a:ext uri="{FF2B5EF4-FFF2-40B4-BE49-F238E27FC236}">
                <a16:creationId xmlns:a16="http://schemas.microsoft.com/office/drawing/2014/main" id="{FC020156-870C-42CA-BA17-A48330A11EFD}"/>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6" name="Text Placeholder 9">
            <a:extLst>
              <a:ext uri="{FF2B5EF4-FFF2-40B4-BE49-F238E27FC236}">
                <a16:creationId xmlns:a16="http://schemas.microsoft.com/office/drawing/2014/main" id="{A5768069-776B-1B4F-877A-CFDB4E1F7207}"/>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1B810A61-3479-D442-9DB9-E871F8507896}"/>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4" name="TextBox 3">
            <a:extLst>
              <a:ext uri="{FF2B5EF4-FFF2-40B4-BE49-F238E27FC236}">
                <a16:creationId xmlns:a16="http://schemas.microsoft.com/office/drawing/2014/main" id="{9FFF666C-0702-E748-A509-2D01EA57F7E2}"/>
              </a:ext>
            </a:extLst>
          </p:cNvPr>
          <p:cNvSpPr txBox="1"/>
          <p:nvPr userDrawn="1"/>
        </p:nvSpPr>
        <p:spPr>
          <a:xfrm>
            <a:off x="13527741" y="4935071"/>
            <a:ext cx="0" cy="0"/>
          </a:xfrm>
          <a:prstGeom prst="rect">
            <a:avLst/>
          </a:prstGeom>
          <a:noFill/>
        </p:spPr>
        <p:txBody>
          <a:bodyPr wrap="none" rtlCol="0">
            <a:noAutofit/>
          </a:bodyPr>
          <a:lstStyle/>
          <a:p>
            <a:pPr algn="l"/>
            <a:endParaRPr lang="en-US" err="1">
              <a:solidFill>
                <a:schemeClr val="bg1"/>
              </a:solidFill>
            </a:endParaRPr>
          </a:p>
        </p:txBody>
      </p:sp>
    </p:spTree>
    <p:extLst>
      <p:ext uri="{BB962C8B-B14F-4D97-AF65-F5344CB8AC3E}">
        <p14:creationId xmlns:p14="http://schemas.microsoft.com/office/powerpoint/2010/main" val="34781466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hree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Picture Placeholder 7">
            <a:extLst>
              <a:ext uri="{FF2B5EF4-FFF2-40B4-BE49-F238E27FC236}">
                <a16:creationId xmlns:a16="http://schemas.microsoft.com/office/drawing/2014/main" id="{E3380EBC-9DF8-421D-8F0C-310B0D188A75}"/>
              </a:ext>
            </a:extLst>
          </p:cNvPr>
          <p:cNvSpPr>
            <a:spLocks noGrp="1"/>
          </p:cNvSpPr>
          <p:nvPr>
            <p:ph type="pic" sz="quarter" idx="15"/>
          </p:nvPr>
        </p:nvSpPr>
        <p:spPr>
          <a:xfrm>
            <a:off x="457200" y="2019300"/>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1" name="Picture Placeholder 7">
            <a:extLst>
              <a:ext uri="{FF2B5EF4-FFF2-40B4-BE49-F238E27FC236}">
                <a16:creationId xmlns:a16="http://schemas.microsoft.com/office/drawing/2014/main" id="{448B3C67-976B-4613-8232-014F18F7499E}"/>
              </a:ext>
            </a:extLst>
          </p:cNvPr>
          <p:cNvSpPr>
            <a:spLocks noGrp="1"/>
          </p:cNvSpPr>
          <p:nvPr>
            <p:ph type="pic" sz="quarter" idx="16"/>
          </p:nvPr>
        </p:nvSpPr>
        <p:spPr>
          <a:xfrm>
            <a:off x="4368006"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7">
            <a:extLst>
              <a:ext uri="{FF2B5EF4-FFF2-40B4-BE49-F238E27FC236}">
                <a16:creationId xmlns:a16="http://schemas.microsoft.com/office/drawing/2014/main" id="{A5062562-9D77-49E0-837D-7BA14FAD8A17}"/>
              </a:ext>
            </a:extLst>
          </p:cNvPr>
          <p:cNvSpPr>
            <a:spLocks noGrp="1"/>
          </p:cNvSpPr>
          <p:nvPr>
            <p:ph type="pic" sz="quarter" idx="17"/>
          </p:nvPr>
        </p:nvSpPr>
        <p:spPr>
          <a:xfrm>
            <a:off x="8279750"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Text Placeholder 6">
            <a:extLst>
              <a:ext uri="{FF2B5EF4-FFF2-40B4-BE49-F238E27FC236}">
                <a16:creationId xmlns:a16="http://schemas.microsoft.com/office/drawing/2014/main" id="{1D58032B-093B-43B0-AB0A-2BF06863B3A6}"/>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6" name="Text Placeholder 9">
            <a:extLst>
              <a:ext uri="{FF2B5EF4-FFF2-40B4-BE49-F238E27FC236}">
                <a16:creationId xmlns:a16="http://schemas.microsoft.com/office/drawing/2014/main" id="{1FD41DC3-61DF-5E41-8836-9C0770B09F0B}"/>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085459F0-6F4D-6A4B-87F7-1BB394293C0E}"/>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15" name="Content Placeholder 2">
            <a:extLst>
              <a:ext uri="{FF2B5EF4-FFF2-40B4-BE49-F238E27FC236}">
                <a16:creationId xmlns:a16="http://schemas.microsoft.com/office/drawing/2014/main" id="{2C5AFF80-D2C1-324D-A8CF-30CC52A9604D}"/>
              </a:ext>
            </a:extLst>
          </p:cNvPr>
          <p:cNvSpPr>
            <a:spLocks noGrp="1"/>
          </p:cNvSpPr>
          <p:nvPr>
            <p:ph idx="28" hasCustomPrompt="1"/>
          </p:nvPr>
        </p:nvSpPr>
        <p:spPr>
          <a:xfrm>
            <a:off x="4368253"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323D2FD8-4377-1C4C-92E2-C7897F0E370C}"/>
              </a:ext>
            </a:extLst>
          </p:cNvPr>
          <p:cNvSpPr>
            <a:spLocks noGrp="1"/>
          </p:cNvSpPr>
          <p:nvPr>
            <p:ph idx="29" hasCustomPrompt="1"/>
          </p:nvPr>
        </p:nvSpPr>
        <p:spPr>
          <a:xfrm>
            <a:off x="8279306"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154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 Pictures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0" name="Picture Placeholder 1">
            <a:extLst>
              <a:ext uri="{FF2B5EF4-FFF2-40B4-BE49-F238E27FC236}">
                <a16:creationId xmlns:a16="http://schemas.microsoft.com/office/drawing/2014/main" id="{2C02F8A8-D006-3849-9B72-D627664A1880}"/>
              </a:ext>
            </a:extLst>
          </p:cNvPr>
          <p:cNvSpPr>
            <a:spLocks noGrp="1"/>
          </p:cNvSpPr>
          <p:nvPr>
            <p:ph type="pic" sz="quarter" idx="17"/>
          </p:nvPr>
        </p:nvSpPr>
        <p:spPr>
          <a:xfrm>
            <a:off x="457200"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13" name="Picture Placeholder 2">
            <a:extLst>
              <a:ext uri="{FF2B5EF4-FFF2-40B4-BE49-F238E27FC236}">
                <a16:creationId xmlns:a16="http://schemas.microsoft.com/office/drawing/2014/main" id="{2ED74BA1-71C6-FE4B-9A4A-AAEBB05BB180}"/>
              </a:ext>
            </a:extLst>
          </p:cNvPr>
          <p:cNvSpPr>
            <a:spLocks noGrp="1"/>
          </p:cNvSpPr>
          <p:nvPr>
            <p:ph type="pic" sz="quarter" idx="18"/>
          </p:nvPr>
        </p:nvSpPr>
        <p:spPr>
          <a:xfrm>
            <a:off x="4372356"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14" name="Picture Placeholder 3">
            <a:extLst>
              <a:ext uri="{FF2B5EF4-FFF2-40B4-BE49-F238E27FC236}">
                <a16:creationId xmlns:a16="http://schemas.microsoft.com/office/drawing/2014/main" id="{FC7BE975-C62C-2044-AA88-FCC868852637}"/>
              </a:ext>
            </a:extLst>
          </p:cNvPr>
          <p:cNvSpPr>
            <a:spLocks noGrp="1"/>
          </p:cNvSpPr>
          <p:nvPr>
            <p:ph type="pic" sz="quarter" idx="19"/>
          </p:nvPr>
        </p:nvSpPr>
        <p:spPr>
          <a:xfrm>
            <a:off x="8287512" y="1600200"/>
            <a:ext cx="3447288" cy="2117725"/>
          </a:xfrm>
          <a:solidFill>
            <a:schemeClr val="bg2"/>
          </a:solidFill>
        </p:spPr>
        <p:txBody>
          <a:bodyPr/>
          <a:lstStyle>
            <a:lvl1pPr>
              <a:defRPr>
                <a:solidFill>
                  <a:srgbClr val="A7A8AA"/>
                </a:solidFill>
              </a:defRPr>
            </a:lvl1pPr>
          </a:lstStyle>
          <a:p>
            <a:r>
              <a:rPr lang="en-US"/>
              <a:t>Click icon to add picture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3934326"/>
            <a:ext cx="3447288" cy="2054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2BE509A-1608-5A4D-AF46-531F5265540F}"/>
              </a:ext>
            </a:extLst>
          </p:cNvPr>
          <p:cNvSpPr>
            <a:spLocks noGrp="1"/>
          </p:cNvSpPr>
          <p:nvPr>
            <p:ph idx="15"/>
          </p:nvPr>
        </p:nvSpPr>
        <p:spPr>
          <a:xfrm>
            <a:off x="4372356" y="3934326"/>
            <a:ext cx="3447288" cy="2054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E2F876F-DDEB-244F-AB3A-585F79566239}"/>
              </a:ext>
            </a:extLst>
          </p:cNvPr>
          <p:cNvSpPr>
            <a:spLocks noGrp="1"/>
          </p:cNvSpPr>
          <p:nvPr>
            <p:ph idx="16"/>
          </p:nvPr>
        </p:nvSpPr>
        <p:spPr>
          <a:xfrm>
            <a:off x="8314944" y="3934326"/>
            <a:ext cx="3447288" cy="2054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6422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6"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our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9" name="Picture Placeholder 8">
            <a:extLst>
              <a:ext uri="{FF2B5EF4-FFF2-40B4-BE49-F238E27FC236}">
                <a16:creationId xmlns:a16="http://schemas.microsoft.com/office/drawing/2014/main" id="{1A3E24AD-54B4-4C00-B422-F0A3CE689B27}"/>
              </a:ext>
            </a:extLst>
          </p:cNvPr>
          <p:cNvSpPr>
            <a:spLocks noGrp="1"/>
          </p:cNvSpPr>
          <p:nvPr>
            <p:ph type="pic" sz="quarter" idx="16"/>
          </p:nvPr>
        </p:nvSpPr>
        <p:spPr>
          <a:xfrm>
            <a:off x="457200"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8">
            <a:extLst>
              <a:ext uri="{FF2B5EF4-FFF2-40B4-BE49-F238E27FC236}">
                <a16:creationId xmlns:a16="http://schemas.microsoft.com/office/drawing/2014/main" id="{C89F5C56-9DB0-4900-8E6C-ECE68824605B}"/>
              </a:ext>
            </a:extLst>
          </p:cNvPr>
          <p:cNvSpPr>
            <a:spLocks noGrp="1"/>
          </p:cNvSpPr>
          <p:nvPr>
            <p:ph type="pic" sz="quarter" idx="17"/>
          </p:nvPr>
        </p:nvSpPr>
        <p:spPr>
          <a:xfrm>
            <a:off x="3393753"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Picture Placeholder 8">
            <a:extLst>
              <a:ext uri="{FF2B5EF4-FFF2-40B4-BE49-F238E27FC236}">
                <a16:creationId xmlns:a16="http://schemas.microsoft.com/office/drawing/2014/main" id="{B70B5D9A-0D61-4F16-90B0-06C011622792}"/>
              </a:ext>
            </a:extLst>
          </p:cNvPr>
          <p:cNvSpPr>
            <a:spLocks noGrp="1"/>
          </p:cNvSpPr>
          <p:nvPr>
            <p:ph type="pic" sz="quarter" idx="18"/>
          </p:nvPr>
        </p:nvSpPr>
        <p:spPr>
          <a:xfrm>
            <a:off x="6330306"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5" name="Picture Placeholder 8">
            <a:extLst>
              <a:ext uri="{FF2B5EF4-FFF2-40B4-BE49-F238E27FC236}">
                <a16:creationId xmlns:a16="http://schemas.microsoft.com/office/drawing/2014/main" id="{1A58CB9A-30A4-4CA6-8811-9C7BA1C4B1EC}"/>
              </a:ext>
            </a:extLst>
          </p:cNvPr>
          <p:cNvSpPr>
            <a:spLocks noGrp="1"/>
          </p:cNvSpPr>
          <p:nvPr>
            <p:ph type="pic" sz="quarter" idx="19"/>
          </p:nvPr>
        </p:nvSpPr>
        <p:spPr>
          <a:xfrm>
            <a:off x="9266858"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7" name="Text Placeholder 6">
            <a:extLst>
              <a:ext uri="{FF2B5EF4-FFF2-40B4-BE49-F238E27FC236}">
                <a16:creationId xmlns:a16="http://schemas.microsoft.com/office/drawing/2014/main" id="{EC1DA12F-8AF3-4352-BB7F-B878D9309147}"/>
              </a:ext>
            </a:extLst>
          </p:cNvPr>
          <p:cNvSpPr>
            <a:spLocks noGrp="1"/>
          </p:cNvSpPr>
          <p:nvPr>
            <p:ph type="body" sz="quarter" idx="21"/>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4" name="TextBox 3">
            <a:extLst>
              <a:ext uri="{FF2B5EF4-FFF2-40B4-BE49-F238E27FC236}">
                <a16:creationId xmlns:a16="http://schemas.microsoft.com/office/drawing/2014/main" id="{1DCA16C4-9B85-B84C-A207-1A1392AECF1A}"/>
              </a:ext>
            </a:extLst>
          </p:cNvPr>
          <p:cNvSpPr txBox="1"/>
          <p:nvPr userDrawn="1"/>
        </p:nvSpPr>
        <p:spPr>
          <a:xfrm>
            <a:off x="-770021" y="2194560"/>
            <a:ext cx="0" cy="0"/>
          </a:xfrm>
          <a:prstGeom prst="rect">
            <a:avLst/>
          </a:prstGeom>
          <a:noFill/>
        </p:spPr>
        <p:txBody>
          <a:bodyPr wrap="none" rtlCol="0">
            <a:noAutofit/>
          </a:bodyPr>
          <a:lstStyle/>
          <a:p>
            <a:pPr algn="l"/>
            <a:endParaRPr lang="en-US">
              <a:solidFill>
                <a:schemeClr val="bg1"/>
              </a:solidFill>
            </a:endParaRPr>
          </a:p>
        </p:txBody>
      </p:sp>
      <p:sp>
        <p:nvSpPr>
          <p:cNvPr id="16" name="Footer Placeholder 4">
            <a:extLst>
              <a:ext uri="{FF2B5EF4-FFF2-40B4-BE49-F238E27FC236}">
                <a16:creationId xmlns:a16="http://schemas.microsoft.com/office/drawing/2014/main" id="{FF4CB633-50B7-D544-9653-8B524FFF450D}"/>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18" name="Content Placeholder 2">
            <a:extLst>
              <a:ext uri="{FF2B5EF4-FFF2-40B4-BE49-F238E27FC236}">
                <a16:creationId xmlns:a16="http://schemas.microsoft.com/office/drawing/2014/main" id="{723752A5-B096-9642-89C4-F6C2E09F530B}"/>
              </a:ext>
            </a:extLst>
          </p:cNvPr>
          <p:cNvSpPr>
            <a:spLocks noGrp="1"/>
          </p:cNvSpPr>
          <p:nvPr>
            <p:ph idx="28" hasCustomPrompt="1"/>
          </p:nvPr>
        </p:nvSpPr>
        <p:spPr>
          <a:xfrm>
            <a:off x="3393647"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a:p>
            <a:pPr lvl="2"/>
            <a:endParaRPr lang="en-US"/>
          </a:p>
        </p:txBody>
      </p:sp>
      <p:sp>
        <p:nvSpPr>
          <p:cNvPr id="20" name="Content Placeholder 2">
            <a:extLst>
              <a:ext uri="{FF2B5EF4-FFF2-40B4-BE49-F238E27FC236}">
                <a16:creationId xmlns:a16="http://schemas.microsoft.com/office/drawing/2014/main" id="{AA82399B-A743-7B47-9148-8116E8D2034D}"/>
              </a:ext>
            </a:extLst>
          </p:cNvPr>
          <p:cNvSpPr>
            <a:spLocks noGrp="1"/>
          </p:cNvSpPr>
          <p:nvPr>
            <p:ph idx="29" hasCustomPrompt="1"/>
          </p:nvPr>
        </p:nvSpPr>
        <p:spPr>
          <a:xfrm>
            <a:off x="6330094"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F0242840-C9D3-7E42-8D4A-9D2FAD896028}"/>
              </a:ext>
            </a:extLst>
          </p:cNvPr>
          <p:cNvSpPr>
            <a:spLocks noGrp="1"/>
          </p:cNvSpPr>
          <p:nvPr>
            <p:ph idx="30" hasCustomPrompt="1"/>
          </p:nvPr>
        </p:nvSpPr>
        <p:spPr>
          <a:xfrm>
            <a:off x="9266541"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a:extLst>
              <a:ext uri="{FF2B5EF4-FFF2-40B4-BE49-F238E27FC236}">
                <a16:creationId xmlns:a16="http://schemas.microsoft.com/office/drawing/2014/main" id="{7BF8BEF5-A988-AD4B-AB85-61F1FD247C73}"/>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3682474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0EB1F38-FADE-6648-A9B0-F10BA862D46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82" y="459581"/>
            <a:ext cx="2234583" cy="413398"/>
          </a:xfrm>
          <a:prstGeom prst="rect">
            <a:avLst/>
          </a:prstGeom>
        </p:spPr>
      </p:pic>
      <p:sp>
        <p:nvSpPr>
          <p:cNvPr id="7" name="Footer Placeholder 4">
            <a:extLst>
              <a:ext uri="{FF2B5EF4-FFF2-40B4-BE49-F238E27FC236}">
                <a16:creationId xmlns:a16="http://schemas.microsoft.com/office/drawing/2014/main" id="{AC9BC4EE-8729-5346-9D89-8C0C46D0372F}"/>
              </a:ext>
            </a:extLst>
          </p:cNvPr>
          <p:cNvSpPr>
            <a:spLocks noGrp="1"/>
          </p:cNvSpPr>
          <p:nvPr>
            <p:ph type="ftr" sz="quarter" idx="3"/>
          </p:nvPr>
        </p:nvSpPr>
        <p:spPr>
          <a:xfrm>
            <a:off x="457200" y="6199632"/>
            <a:ext cx="3840480" cy="365125"/>
          </a:xfrm>
          <a:prstGeom prst="rect">
            <a:avLst/>
          </a:prstGeom>
        </p:spPr>
        <p:txBody>
          <a:bodyPr anchor="b"/>
          <a:lstStyle>
            <a:lvl1pPr>
              <a:defRPr sz="1000" b="0">
                <a:solidFill>
                  <a:schemeClr val="bg1"/>
                </a:solidFill>
              </a:defRPr>
            </a:lvl1pPr>
          </a:lstStyle>
          <a:p>
            <a:r>
              <a:rPr lang="en-US"/>
              <a:t>Guardian Confidential</a:t>
            </a:r>
          </a:p>
        </p:txBody>
      </p:sp>
      <p:sp>
        <p:nvSpPr>
          <p:cNvPr id="5" name="Text Placeholder 4">
            <a:extLst>
              <a:ext uri="{FF2B5EF4-FFF2-40B4-BE49-F238E27FC236}">
                <a16:creationId xmlns:a16="http://schemas.microsoft.com/office/drawing/2014/main" id="{91265261-F091-3C42-AE34-433A663035F5}"/>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8" name="Text Placeholder 9">
            <a:extLst>
              <a:ext uri="{FF2B5EF4-FFF2-40B4-BE49-F238E27FC236}">
                <a16:creationId xmlns:a16="http://schemas.microsoft.com/office/drawing/2014/main" id="{8BFEBFEB-804F-8E47-A495-C8807A43685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31095617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C42BA12-E867-CC42-935A-31F573F5DFB5}"/>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7200"/>
            <a:ext cx="2231136" cy="411480"/>
          </a:xfrm>
          <a:prstGeom prst="rect">
            <a:avLst/>
          </a:prstGeom>
        </p:spPr>
      </p:pic>
      <p:sp>
        <p:nvSpPr>
          <p:cNvPr id="9" name="Footer Placeholder 4">
            <a:extLst>
              <a:ext uri="{FF2B5EF4-FFF2-40B4-BE49-F238E27FC236}">
                <a16:creationId xmlns:a16="http://schemas.microsoft.com/office/drawing/2014/main" id="{E596F3EF-642E-B04E-9924-DC2E303A4F4E}"/>
              </a:ext>
            </a:extLst>
          </p:cNvPr>
          <p:cNvSpPr>
            <a:spLocks noGrp="1"/>
          </p:cNvSpPr>
          <p:nvPr>
            <p:ph type="ftr" sz="quarter" idx="3"/>
          </p:nvPr>
        </p:nvSpPr>
        <p:spPr>
          <a:xfrm>
            <a:off x="457200" y="6199632"/>
            <a:ext cx="3840480" cy="365125"/>
          </a:xfrm>
          <a:prstGeom prst="rect">
            <a:avLst/>
          </a:prstGeom>
        </p:spPr>
        <p:txBody>
          <a:bodyPr lIns="0" anchor="b"/>
          <a:lstStyle>
            <a:lvl1pPr>
              <a:defRPr sz="1000" b="0">
                <a:solidFill>
                  <a:schemeClr val="bg1"/>
                </a:solidFill>
              </a:defRPr>
            </a:lvl1pPr>
          </a:lstStyle>
          <a:p>
            <a:r>
              <a:rPr lang="en-US"/>
              <a:t>Guardian Confidential</a:t>
            </a:r>
          </a:p>
        </p:txBody>
      </p:sp>
      <p:sp>
        <p:nvSpPr>
          <p:cNvPr id="18" name="Text Placeholder 4">
            <a:extLst>
              <a:ext uri="{FF2B5EF4-FFF2-40B4-BE49-F238E27FC236}">
                <a16:creationId xmlns:a16="http://schemas.microsoft.com/office/drawing/2014/main" id="{96832DBA-FC4B-F642-BA10-8A05802ABBAC}"/>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6" name="Text Placeholder 9">
            <a:extLst>
              <a:ext uri="{FF2B5EF4-FFF2-40B4-BE49-F238E27FC236}">
                <a16:creationId xmlns:a16="http://schemas.microsoft.com/office/drawing/2014/main" id="{307C49ED-8647-E947-990D-D6578847636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20082445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End of template">
    <p:bg>
      <p:bgPr>
        <a:solidFill>
          <a:schemeClr val="bg2">
            <a:lumMod val="1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60402C-79A5-4594-8023-65F97C856EBE}"/>
              </a:ext>
            </a:extLst>
          </p:cNvPr>
          <p:cNvSpPr txBox="1"/>
          <p:nvPr userDrawn="1"/>
        </p:nvSpPr>
        <p:spPr>
          <a:xfrm>
            <a:off x="457200" y="457200"/>
            <a:ext cx="11277600" cy="5943600"/>
          </a:xfrm>
          <a:prstGeom prst="rect">
            <a:avLst/>
          </a:prstGeom>
          <a:noFill/>
        </p:spPr>
        <p:txBody>
          <a:bodyPr wrap="square" lIns="0" tIns="0" rIns="0" bIns="0" rtlCol="0" anchor="ctr">
            <a:noAutofit/>
          </a:bodyPr>
          <a:lstStyle/>
          <a:p>
            <a:pPr algn="ctr"/>
            <a:r>
              <a:rPr lang="en-US" sz="9600" b="1">
                <a:solidFill>
                  <a:schemeClr val="bg1"/>
                </a:solidFill>
              </a:rPr>
              <a:t>End of template</a:t>
            </a:r>
          </a:p>
        </p:txBody>
      </p:sp>
    </p:spTree>
    <p:extLst>
      <p:ext uri="{BB962C8B-B14F-4D97-AF65-F5344CB8AC3E}">
        <p14:creationId xmlns:p14="http://schemas.microsoft.com/office/powerpoint/2010/main" val="38438940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Slide R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3523B-F229-491E-B7D2-DE248F6BF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459582"/>
            <a:ext cx="2234583" cy="413398"/>
          </a:xfrm>
          <a:prstGeom prst="rect">
            <a:avLst/>
          </a:prstGeom>
        </p:spPr>
      </p:pic>
      <p:sp>
        <p:nvSpPr>
          <p:cNvPr id="2" name="Title 1">
            <a:extLst>
              <a:ext uri="{FF2B5EF4-FFF2-40B4-BE49-F238E27FC236}">
                <a16:creationId xmlns:a16="http://schemas.microsoft.com/office/drawing/2014/main" id="{FAA7DF82-7DBE-4AFD-AA0F-9A607EB7FBB0}"/>
              </a:ext>
            </a:extLst>
          </p:cNvPr>
          <p:cNvSpPr>
            <a:spLocks noGrp="1"/>
          </p:cNvSpPr>
          <p:nvPr>
            <p:ph type="ctrTitle"/>
          </p:nvPr>
        </p:nvSpPr>
        <p:spPr>
          <a:xfrm>
            <a:off x="457200" y="3962400"/>
            <a:ext cx="5867400" cy="1981199"/>
          </a:xfrm>
        </p:spPr>
        <p:txBody>
          <a:bodyPr anchor="t"/>
          <a:lstStyle>
            <a:lvl1pPr algn="l">
              <a:spcBef>
                <a:spcPts val="0"/>
              </a:spcBef>
              <a:spcAft>
                <a:spcPts val="0"/>
              </a:spcAft>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5CA779D-6811-47EA-96EA-31A4CD4F7703}"/>
              </a:ext>
            </a:extLst>
          </p:cNvPr>
          <p:cNvSpPr>
            <a:spLocks noGrp="1"/>
          </p:cNvSpPr>
          <p:nvPr>
            <p:ph type="subTitle" idx="1"/>
          </p:nvPr>
        </p:nvSpPr>
        <p:spPr>
          <a:xfrm>
            <a:off x="457200" y="2019300"/>
            <a:ext cx="5867400" cy="1714500"/>
          </a:xfrm>
        </p:spPr>
        <p:txBody>
          <a:bodyPr anchor="b"/>
          <a:lstStyle>
            <a:lvl1pPr marL="0" indent="0" algn="l">
              <a:spcBef>
                <a:spcPts val="0"/>
              </a:spcBef>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Graphic 6">
            <a:extLst>
              <a:ext uri="{FF2B5EF4-FFF2-40B4-BE49-F238E27FC236}">
                <a16:creationId xmlns:a16="http://schemas.microsoft.com/office/drawing/2014/main" id="{437D95B6-522C-4754-9BA3-17F0C126CE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33691" y="-2"/>
            <a:ext cx="5161484" cy="6876319"/>
          </a:xfrm>
          <a:prstGeom prst="rect">
            <a:avLst/>
          </a:prstGeom>
        </p:spPr>
      </p:pic>
    </p:spTree>
    <p:extLst>
      <p:ext uri="{BB962C8B-B14F-4D97-AF65-F5344CB8AC3E}">
        <p14:creationId xmlns:p14="http://schemas.microsoft.com/office/powerpoint/2010/main" val="28158376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DF82-7DBE-4AFD-AA0F-9A607EB7FBB0}"/>
              </a:ext>
            </a:extLst>
          </p:cNvPr>
          <p:cNvSpPr>
            <a:spLocks noGrp="1"/>
          </p:cNvSpPr>
          <p:nvPr>
            <p:ph type="ctrTitle"/>
          </p:nvPr>
        </p:nvSpPr>
        <p:spPr>
          <a:xfrm>
            <a:off x="457200" y="3962400"/>
            <a:ext cx="5867400" cy="1981199"/>
          </a:xfrm>
        </p:spPr>
        <p:txBody>
          <a:bodyPr anchor="t"/>
          <a:lstStyle>
            <a:lvl1pPr algn="l">
              <a:spcBef>
                <a:spcPts val="0"/>
              </a:spcBef>
              <a:spcAft>
                <a:spcPts val="0"/>
              </a:spcAft>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5CA779D-6811-47EA-96EA-31A4CD4F7703}"/>
              </a:ext>
            </a:extLst>
          </p:cNvPr>
          <p:cNvSpPr>
            <a:spLocks noGrp="1"/>
          </p:cNvSpPr>
          <p:nvPr>
            <p:ph type="subTitle" idx="1"/>
          </p:nvPr>
        </p:nvSpPr>
        <p:spPr>
          <a:xfrm>
            <a:off x="457200" y="2019300"/>
            <a:ext cx="5867400" cy="1714500"/>
          </a:xfrm>
        </p:spPr>
        <p:txBody>
          <a:bodyPr anchor="b"/>
          <a:lstStyle>
            <a:lvl1pPr marL="0" indent="0" algn="l">
              <a:spcBef>
                <a:spcPts val="0"/>
              </a:spcBef>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Graphic 14">
            <a:extLst>
              <a:ext uri="{FF2B5EF4-FFF2-40B4-BE49-F238E27FC236}">
                <a16:creationId xmlns:a16="http://schemas.microsoft.com/office/drawing/2014/main" id="{676DCBEC-2BBF-48DB-B7E6-75C8A690133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9582" y="459581"/>
            <a:ext cx="2234583" cy="413398"/>
          </a:xfrm>
          <a:prstGeom prst="rect">
            <a:avLst/>
          </a:prstGeom>
        </p:spPr>
      </p:pic>
    </p:spTree>
    <p:extLst>
      <p:ext uri="{BB962C8B-B14F-4D97-AF65-F5344CB8AC3E}">
        <p14:creationId xmlns:p14="http://schemas.microsoft.com/office/powerpoint/2010/main" val="1602031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457200" y="3009900"/>
            <a:ext cx="7505700" cy="2933700"/>
          </a:xfrm>
        </p:spPr>
        <p:txBody>
          <a:bodyPr anchor="t"/>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B690D1-7D7F-4F2D-AB05-8E647CEF98B9}"/>
              </a:ext>
            </a:extLst>
          </p:cNvPr>
          <p:cNvSpPr>
            <a:spLocks noGrp="1"/>
          </p:cNvSpPr>
          <p:nvPr>
            <p:ph type="body" idx="1"/>
          </p:nvPr>
        </p:nvSpPr>
        <p:spPr>
          <a:xfrm>
            <a:off x="457200" y="457201"/>
            <a:ext cx="7505700" cy="800099"/>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2478F757-2D58-5241-B15E-91E4D3388B1D}"/>
              </a:ext>
            </a:extLst>
          </p:cNvPr>
          <p:cNvSpPr txBox="1"/>
          <p:nvPr userDrawn="1"/>
        </p:nvSpPr>
        <p:spPr>
          <a:xfrm>
            <a:off x="952500" y="6400800"/>
            <a:ext cx="0" cy="0"/>
          </a:xfrm>
          <a:prstGeom prst="rect">
            <a:avLst/>
          </a:prstGeom>
          <a:noFill/>
        </p:spPr>
        <p:txBody>
          <a:bodyPr wrap="none" rtlCol="0">
            <a:noAutofit/>
          </a:bodyPr>
          <a:lstStyle/>
          <a:p>
            <a:pPr algn="l"/>
            <a:endParaRPr lang="en-US">
              <a:solidFill>
                <a:schemeClr val="bg1"/>
              </a:solidFill>
            </a:endParaRPr>
          </a:p>
        </p:txBody>
      </p:sp>
      <p:sp>
        <p:nvSpPr>
          <p:cNvPr id="5" name="TextBox 4">
            <a:extLst>
              <a:ext uri="{FF2B5EF4-FFF2-40B4-BE49-F238E27FC236}">
                <a16:creationId xmlns:a16="http://schemas.microsoft.com/office/drawing/2014/main" id="{FC8E52EE-02CD-2A45-AB9D-9C2CB095BCAE}"/>
              </a:ext>
            </a:extLst>
          </p:cNvPr>
          <p:cNvSpPr txBox="1"/>
          <p:nvPr userDrawn="1"/>
        </p:nvSpPr>
        <p:spPr>
          <a:xfrm>
            <a:off x="12406964" y="2146434"/>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3905996716"/>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with Shap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560140895"/>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03ADBDAF-7AD9-5746-B497-D2AC1FDFC59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5" name="Content Placeholder 2">
            <a:extLst>
              <a:ext uri="{FF2B5EF4-FFF2-40B4-BE49-F238E27FC236}">
                <a16:creationId xmlns:a16="http://schemas.microsoft.com/office/drawing/2014/main" id="{E20EAC42-B7DE-484E-9CC0-CB0741A3F5AE}"/>
              </a:ext>
            </a:extLst>
          </p:cNvPr>
          <p:cNvSpPr>
            <a:spLocks noGrp="1"/>
          </p:cNvSpPr>
          <p:nvPr>
            <p:ph idx="13"/>
          </p:nvPr>
        </p:nvSpPr>
        <p:spPr>
          <a:xfrm>
            <a:off x="6324600" y="1879600"/>
            <a:ext cx="5410200" cy="4064000"/>
          </a:xfrm>
        </p:spPr>
        <p:txBody>
          <a:bodyPr/>
          <a:lstStyle>
            <a:lvl1pPr marL="342900" indent="-342900">
              <a:spcAft>
                <a:spcPts val="900"/>
              </a:spcAft>
              <a:buFont typeface="+mj-lt"/>
              <a:buAutoNum type="arabicPeriod"/>
              <a:defRPr b="1" i="0">
                <a:latin typeface="Effra" panose="020B0603020203020204" pitchFamily="34" charset="0"/>
                <a:cs typeface="Effra" panose="020B0603020203020204" pitchFamily="34" charset="0"/>
              </a:defRPr>
            </a:lvl1pPr>
            <a:lvl2pPr marL="473075" indent="0">
              <a:spcAft>
                <a:spcPts val="0"/>
              </a:spcAft>
              <a:buFontTx/>
              <a:buNone/>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5pPr marL="0" indent="0">
              <a:spcAft>
                <a:spcPts val="900"/>
              </a:spcAft>
              <a:buNone/>
              <a:defRPr b="0" i="0">
                <a:latin typeface="Effra" panose="020B0603020203020204" pitchFamily="34" charset="0"/>
                <a:cs typeface="Effra" panose="020B0603020203020204" pitchFamily="34" charset="0"/>
              </a:defRPr>
            </a:lvl5pPr>
            <a:lvl6pPr>
              <a:defRPr/>
            </a:lvl6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B973C19F-FA7B-5248-8E7D-1F1F02D61034}"/>
              </a:ext>
            </a:extLst>
          </p:cNvPr>
          <p:cNvSpPr>
            <a:spLocks noGrp="1"/>
          </p:cNvSpPr>
          <p:nvPr>
            <p:ph idx="1"/>
          </p:nvPr>
        </p:nvSpPr>
        <p:spPr>
          <a:xfrm>
            <a:off x="457200" y="1862667"/>
            <a:ext cx="5410200" cy="4080933"/>
          </a:xfrm>
        </p:spPr>
        <p:txBody>
          <a:bodyPr/>
          <a:lstStyle>
            <a:lvl1pPr marL="342900" indent="-342900">
              <a:spcAft>
                <a:spcPts val="900"/>
              </a:spcAft>
              <a:buFont typeface="+mj-lt"/>
              <a:buAutoNum type="arabicPeriod"/>
              <a:defRPr b="1" i="0">
                <a:latin typeface="Effra" panose="020B0603020203020204" pitchFamily="34" charset="0"/>
                <a:cs typeface="Effra" panose="020B0603020203020204" pitchFamily="34" charset="0"/>
              </a:defRPr>
            </a:lvl1pPr>
            <a:lvl2pPr marL="463550" indent="9525">
              <a:spcAft>
                <a:spcPts val="0"/>
              </a:spcAft>
              <a:buFontTx/>
              <a:buNone/>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6pPr>
              <a:defRPr/>
            </a:lvl6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6188E19A-8D1C-7744-B189-88503AFBDBAA}"/>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0" name="Title 1">
            <a:extLst>
              <a:ext uri="{FF2B5EF4-FFF2-40B4-BE49-F238E27FC236}">
                <a16:creationId xmlns:a16="http://schemas.microsoft.com/office/drawing/2014/main" id="{4C8E791C-794F-1644-8CEE-1CBEA38283F3}"/>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1" name="Footer Placeholder 4">
            <a:extLst>
              <a:ext uri="{FF2B5EF4-FFF2-40B4-BE49-F238E27FC236}">
                <a16:creationId xmlns:a16="http://schemas.microsoft.com/office/drawing/2014/main" id="{0A5C338A-215A-1244-B318-9ECBE32CB381}"/>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9773724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with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9" name="Text Placeholder 9">
            <a:extLst>
              <a:ext uri="{FF2B5EF4-FFF2-40B4-BE49-F238E27FC236}">
                <a16:creationId xmlns:a16="http://schemas.microsoft.com/office/drawing/2014/main" id="{D4D0CB0A-CB98-484B-A02F-ECBBB44A111E}"/>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1" name="Title 1">
            <a:extLst>
              <a:ext uri="{FF2B5EF4-FFF2-40B4-BE49-F238E27FC236}">
                <a16:creationId xmlns:a16="http://schemas.microsoft.com/office/drawing/2014/main" id="{62A54D01-39DE-A644-B32D-AADD620496AA}"/>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3" name="TextBox 12">
            <a:extLst>
              <a:ext uri="{FF2B5EF4-FFF2-40B4-BE49-F238E27FC236}">
                <a16:creationId xmlns:a16="http://schemas.microsoft.com/office/drawing/2014/main" id="{70A193E3-519F-424F-B228-427092BE8162}"/>
              </a:ext>
            </a:extLst>
          </p:cNvPr>
          <p:cNvSpPr txBox="1"/>
          <p:nvPr userDrawn="1"/>
        </p:nvSpPr>
        <p:spPr>
          <a:xfrm>
            <a:off x="8720667" y="-795867"/>
            <a:ext cx="0" cy="0"/>
          </a:xfrm>
          <a:prstGeom prst="rect">
            <a:avLst/>
          </a:prstGeom>
          <a:noFill/>
        </p:spPr>
        <p:txBody>
          <a:bodyPr wrap="none" rtlCol="0">
            <a:noAutofit/>
          </a:bodyPr>
          <a:lstStyle/>
          <a:p>
            <a:pPr algn="l"/>
            <a:endParaRPr lang="en-US"/>
          </a:p>
        </p:txBody>
      </p:sp>
      <p:sp>
        <p:nvSpPr>
          <p:cNvPr id="14" name="Text Placeholder 6">
            <a:extLst>
              <a:ext uri="{FF2B5EF4-FFF2-40B4-BE49-F238E27FC236}">
                <a16:creationId xmlns:a16="http://schemas.microsoft.com/office/drawing/2014/main" id="{C81D6944-81D4-C343-8BA5-BE5BFA45D36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8CBEA974-1FCF-CC46-8F02-082433418D6C}"/>
              </a:ext>
            </a:extLst>
          </p:cNvPr>
          <p:cNvSpPr>
            <a:spLocks noGrp="1"/>
          </p:cNvSpPr>
          <p:nvPr>
            <p:ph idx="1" hasCustomPrompt="1"/>
          </p:nvPr>
        </p:nvSpPr>
        <p:spPr>
          <a:xfrm>
            <a:off x="457200" y="2019300"/>
            <a:ext cx="11274552"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8" name="Footer Placeholder 4">
            <a:extLst>
              <a:ext uri="{FF2B5EF4-FFF2-40B4-BE49-F238E27FC236}">
                <a16:creationId xmlns:a16="http://schemas.microsoft.com/office/drawing/2014/main" id="{7D1A60CF-C104-B648-B0AF-7BD23BCD09BD}"/>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613151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4-Col Pictures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1" name="Picture Placeholder 1">
            <a:extLst>
              <a:ext uri="{FF2B5EF4-FFF2-40B4-BE49-F238E27FC236}">
                <a16:creationId xmlns:a16="http://schemas.microsoft.com/office/drawing/2014/main" id="{47AFB133-74D7-6F4F-A351-3A9C8093A7E4}"/>
              </a:ext>
            </a:extLst>
          </p:cNvPr>
          <p:cNvSpPr>
            <a:spLocks noGrp="1"/>
          </p:cNvSpPr>
          <p:nvPr>
            <p:ph type="pic" sz="quarter" idx="18"/>
          </p:nvPr>
        </p:nvSpPr>
        <p:spPr>
          <a:xfrm>
            <a:off x="457200" y="1600200"/>
            <a:ext cx="2468880" cy="2117725"/>
          </a:xfrm>
          <a:solidFill>
            <a:schemeClr val="bg2"/>
          </a:solidFill>
        </p:spPr>
        <p:txBody>
          <a:bodyPr/>
          <a:lstStyle>
            <a:lvl1pPr>
              <a:defRPr>
                <a:solidFill>
                  <a:srgbClr val="A7A8AA"/>
                </a:solidFill>
              </a:defRPr>
            </a:lvl1pPr>
          </a:lstStyle>
          <a:p>
            <a:r>
              <a:rPr lang="en-US"/>
              <a:t>Click icon to add picture</a:t>
            </a:r>
          </a:p>
        </p:txBody>
      </p:sp>
      <p:sp>
        <p:nvSpPr>
          <p:cNvPr id="13" name="Picture Placeholder 2">
            <a:extLst>
              <a:ext uri="{FF2B5EF4-FFF2-40B4-BE49-F238E27FC236}">
                <a16:creationId xmlns:a16="http://schemas.microsoft.com/office/drawing/2014/main" id="{14E3FF02-DCFB-964A-9ADC-B6E3A0156ADD}"/>
              </a:ext>
            </a:extLst>
          </p:cNvPr>
          <p:cNvSpPr>
            <a:spLocks noGrp="1"/>
          </p:cNvSpPr>
          <p:nvPr>
            <p:ph type="pic" sz="quarter" idx="19"/>
          </p:nvPr>
        </p:nvSpPr>
        <p:spPr>
          <a:xfrm>
            <a:off x="3393440" y="1600200"/>
            <a:ext cx="2468880" cy="2117725"/>
          </a:xfrm>
          <a:solidFill>
            <a:schemeClr val="bg2"/>
          </a:solidFill>
        </p:spPr>
        <p:txBody>
          <a:bodyPr/>
          <a:lstStyle>
            <a:lvl1pPr>
              <a:defRPr>
                <a:solidFill>
                  <a:srgbClr val="A7A8AA"/>
                </a:solidFill>
              </a:defRPr>
            </a:lvl1pPr>
          </a:lstStyle>
          <a:p>
            <a:r>
              <a:rPr lang="en-US"/>
              <a:t>Click icon to add picture</a:t>
            </a:r>
          </a:p>
        </p:txBody>
      </p:sp>
      <p:sp>
        <p:nvSpPr>
          <p:cNvPr id="15" name="Picture Placeholder 3">
            <a:extLst>
              <a:ext uri="{FF2B5EF4-FFF2-40B4-BE49-F238E27FC236}">
                <a16:creationId xmlns:a16="http://schemas.microsoft.com/office/drawing/2014/main" id="{67C4F624-DAC2-0D48-9A49-6558493368AA}"/>
              </a:ext>
            </a:extLst>
          </p:cNvPr>
          <p:cNvSpPr>
            <a:spLocks noGrp="1"/>
          </p:cNvSpPr>
          <p:nvPr>
            <p:ph type="pic" sz="quarter" idx="20"/>
          </p:nvPr>
        </p:nvSpPr>
        <p:spPr>
          <a:xfrm>
            <a:off x="6329680" y="1600200"/>
            <a:ext cx="2468880" cy="2117725"/>
          </a:xfrm>
          <a:solidFill>
            <a:schemeClr val="bg2"/>
          </a:solidFill>
        </p:spPr>
        <p:txBody>
          <a:bodyPr/>
          <a:lstStyle>
            <a:lvl1pPr>
              <a:defRPr>
                <a:solidFill>
                  <a:srgbClr val="A7A8AA"/>
                </a:solidFill>
              </a:defRPr>
            </a:lvl1pPr>
          </a:lstStyle>
          <a:p>
            <a:r>
              <a:rPr lang="en-US"/>
              <a:t>Click icon to add picture</a:t>
            </a:r>
          </a:p>
        </p:txBody>
      </p:sp>
      <p:sp>
        <p:nvSpPr>
          <p:cNvPr id="16" name="Picture Placeholder 4">
            <a:extLst>
              <a:ext uri="{FF2B5EF4-FFF2-40B4-BE49-F238E27FC236}">
                <a16:creationId xmlns:a16="http://schemas.microsoft.com/office/drawing/2014/main" id="{19B70D4E-17D7-1F48-8544-2A4B5C84A892}"/>
              </a:ext>
            </a:extLst>
          </p:cNvPr>
          <p:cNvSpPr>
            <a:spLocks noGrp="1"/>
          </p:cNvSpPr>
          <p:nvPr>
            <p:ph type="pic" sz="quarter" idx="21"/>
          </p:nvPr>
        </p:nvSpPr>
        <p:spPr>
          <a:xfrm>
            <a:off x="9265920" y="1600200"/>
            <a:ext cx="2468880" cy="2117725"/>
          </a:xfrm>
          <a:solidFill>
            <a:schemeClr val="bg2"/>
          </a:solidFill>
        </p:spPr>
        <p:txBody>
          <a:bodyPr/>
          <a:lstStyle>
            <a:lvl1pPr>
              <a:defRPr>
                <a:solidFill>
                  <a:srgbClr val="A7A8AA"/>
                </a:solidFill>
              </a:defRPr>
            </a:lvl1pPr>
          </a:lstStyle>
          <a:p>
            <a:r>
              <a:rPr lang="en-US"/>
              <a:t>Click icon to add picture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3934326"/>
            <a:ext cx="2468880" cy="2054993"/>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5FC7D134-7E2A-C847-92CC-53480DA721DD}"/>
              </a:ext>
            </a:extLst>
          </p:cNvPr>
          <p:cNvSpPr>
            <a:spLocks noGrp="1"/>
          </p:cNvSpPr>
          <p:nvPr>
            <p:ph idx="22"/>
          </p:nvPr>
        </p:nvSpPr>
        <p:spPr>
          <a:xfrm>
            <a:off x="3393440" y="3934326"/>
            <a:ext cx="2468880" cy="2054993"/>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0D10A830-B04C-E147-B818-6031A5EF36AC}"/>
              </a:ext>
            </a:extLst>
          </p:cNvPr>
          <p:cNvSpPr>
            <a:spLocks noGrp="1"/>
          </p:cNvSpPr>
          <p:nvPr>
            <p:ph idx="23"/>
          </p:nvPr>
        </p:nvSpPr>
        <p:spPr>
          <a:xfrm>
            <a:off x="6329680" y="3934326"/>
            <a:ext cx="2468880" cy="2054993"/>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4">
            <a:extLst>
              <a:ext uri="{FF2B5EF4-FFF2-40B4-BE49-F238E27FC236}">
                <a16:creationId xmlns:a16="http://schemas.microsoft.com/office/drawing/2014/main" id="{CBE4083F-E1EE-8F4F-9D61-E15053538C64}"/>
              </a:ext>
            </a:extLst>
          </p:cNvPr>
          <p:cNvSpPr>
            <a:spLocks noGrp="1"/>
          </p:cNvSpPr>
          <p:nvPr>
            <p:ph idx="24"/>
          </p:nvPr>
        </p:nvSpPr>
        <p:spPr>
          <a:xfrm>
            <a:off x="9265920" y="3934326"/>
            <a:ext cx="2468880" cy="2054993"/>
          </a:xfrm>
        </p:spPr>
        <p:txBody>
          <a:bodyPr/>
          <a:lstStyle>
            <a:lvl1pPr>
              <a:spcAft>
                <a:spcPts val="800"/>
              </a:spcAft>
              <a:defRPr sz="1600"/>
            </a:lvl1pPr>
            <a:lvl2pPr>
              <a:spcAft>
                <a:spcPts val="800"/>
              </a:spcAft>
              <a:defRPr sz="1600"/>
            </a:lvl2pPr>
            <a:lvl3pPr>
              <a:spcAft>
                <a:spcPts val="800"/>
              </a:spcAft>
              <a:defRPr sz="1600"/>
            </a:lvl3pPr>
            <a:lvl4pPr>
              <a:spcAft>
                <a:spcPts val="600"/>
              </a:spcAft>
              <a:defRPr sz="1400"/>
            </a:lvl4pPr>
            <a:lvl5pPr>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688666"/>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136" userDrawn="1">
          <p15:clr>
            <a:srgbClr val="FBAE40"/>
          </p15:clr>
        </p15:guide>
        <p15:guide id="4" pos="3984" userDrawn="1">
          <p15:clr>
            <a:srgbClr val="FBAE40"/>
          </p15:clr>
        </p15:guide>
        <p15:guide id="5" pos="5832"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with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457200" y="457200"/>
            <a:ext cx="11277600" cy="80010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63246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9" name="Text Placeholder 6">
            <a:extLst>
              <a:ext uri="{FF2B5EF4-FFF2-40B4-BE49-F238E27FC236}">
                <a16:creationId xmlns:a16="http://schemas.microsoft.com/office/drawing/2014/main" id="{6AC59905-515E-47DB-BC68-62F92BA6698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336DF70C-8E91-BD4C-A8BD-898CC2B8008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0" name="Footer Placeholder 4">
            <a:extLst>
              <a:ext uri="{FF2B5EF4-FFF2-40B4-BE49-F238E27FC236}">
                <a16:creationId xmlns:a16="http://schemas.microsoft.com/office/drawing/2014/main" id="{92DAD832-2784-364A-B79E-BE29872F95C3}"/>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10860120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with 2 Column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4371769" y="2019300"/>
            <a:ext cx="7363031"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9" name="Text Placeholder 6">
            <a:extLst>
              <a:ext uri="{FF2B5EF4-FFF2-40B4-BE49-F238E27FC236}">
                <a16:creationId xmlns:a16="http://schemas.microsoft.com/office/drawing/2014/main" id="{910BCB2F-6288-4507-A634-4094C6E08633}"/>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BCB31EE4-0B7D-B44C-8E36-36C3E6009128}"/>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8" name="Footer Placeholder 4">
            <a:extLst>
              <a:ext uri="{FF2B5EF4-FFF2-40B4-BE49-F238E27FC236}">
                <a16:creationId xmlns:a16="http://schemas.microsoft.com/office/drawing/2014/main" id="{48C2EB4E-D3F0-6A4F-93A6-A3E0ABC82AB0}"/>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10615330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with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2019301"/>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2019300"/>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14" name="Text Placeholder 6">
            <a:extLst>
              <a:ext uri="{FF2B5EF4-FFF2-40B4-BE49-F238E27FC236}">
                <a16:creationId xmlns:a16="http://schemas.microsoft.com/office/drawing/2014/main" id="{2450D000-61A3-4B90-B7EE-AB19FADB5E41}"/>
              </a:ext>
            </a:extLst>
          </p:cNvPr>
          <p:cNvSpPr>
            <a:spLocks noGrp="1"/>
          </p:cNvSpPr>
          <p:nvPr>
            <p:ph type="body" sz="quarter" idx="1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8" name="Text Placeholder 9">
            <a:extLst>
              <a:ext uri="{FF2B5EF4-FFF2-40B4-BE49-F238E27FC236}">
                <a16:creationId xmlns:a16="http://schemas.microsoft.com/office/drawing/2014/main" id="{B79135D3-A873-6A4A-9AB6-1EBDDD581192}"/>
              </a:ext>
            </a:extLst>
          </p:cNvPr>
          <p:cNvSpPr>
            <a:spLocks noGrp="1"/>
          </p:cNvSpPr>
          <p:nvPr>
            <p:ph type="body" sz="quarter" idx="17"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9" name="Footer Placeholder 4">
            <a:extLst>
              <a:ext uri="{FF2B5EF4-FFF2-40B4-BE49-F238E27FC236}">
                <a16:creationId xmlns:a16="http://schemas.microsoft.com/office/drawing/2014/main" id="{6B08997D-7BBF-2545-BB51-E03E00E49926}"/>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33845294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with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3392879"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926423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hasCustomPrompt="1"/>
          </p:nvPr>
        </p:nvSpPr>
        <p:spPr>
          <a:xfrm>
            <a:off x="632855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3"/>
            <a:r>
              <a:rPr lang="en-US"/>
              <a:t>Third level</a:t>
            </a:r>
          </a:p>
          <a:p>
            <a:pPr lvl="4"/>
            <a:r>
              <a:rPr lang="en-US"/>
              <a:t>Fourth level</a:t>
            </a:r>
          </a:p>
        </p:txBody>
      </p:sp>
      <p:sp>
        <p:nvSpPr>
          <p:cNvPr id="12" name="Text Placeholder 6">
            <a:extLst>
              <a:ext uri="{FF2B5EF4-FFF2-40B4-BE49-F238E27FC236}">
                <a16:creationId xmlns:a16="http://schemas.microsoft.com/office/drawing/2014/main" id="{8F1128CD-E3F9-4166-A3C6-4241D8B33F24}"/>
              </a:ext>
            </a:extLst>
          </p:cNvPr>
          <p:cNvSpPr>
            <a:spLocks noGrp="1"/>
          </p:cNvSpPr>
          <p:nvPr>
            <p:ph type="body" sz="quarter" idx="17"/>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9" name="Text Placeholder 9">
            <a:extLst>
              <a:ext uri="{FF2B5EF4-FFF2-40B4-BE49-F238E27FC236}">
                <a16:creationId xmlns:a16="http://schemas.microsoft.com/office/drawing/2014/main" id="{F5B34613-983D-E746-9BC5-6FCEDC23900D}"/>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1" name="Footer Placeholder 4">
            <a:extLst>
              <a:ext uri="{FF2B5EF4-FFF2-40B4-BE49-F238E27FC236}">
                <a16:creationId xmlns:a16="http://schemas.microsoft.com/office/drawing/2014/main" id="{A09B0A23-7FE8-9946-8D5B-5507D0264603}"/>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37685809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6" name="Text Placeholder 9">
            <a:extLst>
              <a:ext uri="{FF2B5EF4-FFF2-40B4-BE49-F238E27FC236}">
                <a16:creationId xmlns:a16="http://schemas.microsoft.com/office/drawing/2014/main" id="{B9204F61-BD04-5746-A844-1EB393EFA260}"/>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8" name="Footer Placeholder 4">
            <a:extLst>
              <a:ext uri="{FF2B5EF4-FFF2-40B4-BE49-F238E27FC236}">
                <a16:creationId xmlns:a16="http://schemas.microsoft.com/office/drawing/2014/main" id="{495762AE-FB5A-324F-A8DE-F43B27C0C862}"/>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26011398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535A0-F62E-41D6-853A-78C16F144A3B}"/>
              </a:ext>
            </a:extLst>
          </p:cNvPr>
          <p:cNvSpPr>
            <a:spLocks noGrp="1"/>
          </p:cNvSpPr>
          <p:nvPr>
            <p:ph type="sldNum" sz="quarter" idx="12"/>
          </p:nvPr>
        </p:nvSpPr>
        <p:spPr/>
        <p:txBody>
          <a:bodyPr/>
          <a:lstStyle/>
          <a:p>
            <a:fld id="{6168363A-81EE-4F99-B7CD-7259FD771CFB}" type="slidenum">
              <a:rPr lang="en-US" smtClean="0"/>
              <a:t>‹#›</a:t>
            </a:fld>
            <a:endParaRPr lang="en-US"/>
          </a:p>
        </p:txBody>
      </p:sp>
    </p:spTree>
    <p:extLst>
      <p:ext uri="{BB962C8B-B14F-4D97-AF65-F5344CB8AC3E}">
        <p14:creationId xmlns:p14="http://schemas.microsoft.com/office/powerpoint/2010/main" val="11087300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AA872-4BD9-4352-BE83-CEAF7AEE263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199"/>
            <a:ext cx="5394960" cy="5486400"/>
          </a:xfrm>
        </p:spPr>
        <p:txBody>
          <a:bodyPr/>
          <a:lstStyle>
            <a:lvl1pPr>
              <a:spcAft>
                <a:spcPts val="3000"/>
              </a:spcAft>
              <a:defRPr lang="en-US" sz="2800" b="1" kern="1200" dirty="0">
                <a:solidFill>
                  <a:schemeClr val="bg1"/>
                </a:solidFill>
                <a:latin typeface="+mj-lt"/>
                <a:ea typeface="+mj-ea"/>
                <a:cs typeface="+mj-cs"/>
              </a:defRPr>
            </a:lvl1pPr>
            <a:lvl2pPr marL="0" indent="0">
              <a:buNone/>
              <a:defRPr sz="1800" b="0">
                <a:solidFill>
                  <a:schemeClr val="bg1"/>
                </a:solidFill>
              </a:defRPr>
            </a:lvl2pPr>
            <a:lvl3pPr marL="292100" indent="-280988">
              <a:spcAft>
                <a:spcPts val="600"/>
              </a:spcAft>
              <a:buFont typeface="Arial" panose="020B0604020202020204" pitchFamily="34" charset="0"/>
              <a:buChar char="•"/>
              <a:tabLst/>
              <a:defRPr sz="1600" b="0">
                <a:solidFill>
                  <a:schemeClr val="bg1"/>
                </a:solidFill>
              </a:defRPr>
            </a:lvl3pPr>
            <a:lvl4pPr marL="463550" indent="0">
              <a:buFont typeface="Arial" panose="020B0604020202020204" pitchFamily="34" charset="0"/>
              <a:buNone/>
              <a:tabLst>
                <a:tab pos="6503988" algn="l"/>
              </a:tabLst>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tx2"/>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5C2A75CF-A5F6-794E-870F-8B30A4C15F5B}"/>
              </a:ext>
            </a:extLst>
          </p:cNvPr>
          <p:cNvSpPr>
            <a:spLocks noGrp="1"/>
          </p:cNvSpPr>
          <p:nvPr>
            <p:ph type="body" sz="quarter" idx="14" hasCustomPrompt="1"/>
          </p:nvPr>
        </p:nvSpPr>
        <p:spPr>
          <a:xfrm>
            <a:off x="457200" y="5946042"/>
            <a:ext cx="5394960" cy="164592"/>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Tree>
    <p:extLst>
      <p:ext uri="{BB962C8B-B14F-4D97-AF65-F5344CB8AC3E}">
        <p14:creationId xmlns:p14="http://schemas.microsoft.com/office/powerpoint/2010/main" val="5427864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668485" cy="5777949"/>
          </a:xfrm>
        </p:spPr>
        <p:txBody>
          <a:bodyPr/>
          <a:lstStyle>
            <a:lvl1pPr>
              <a:spcAft>
                <a:spcPts val="3000"/>
              </a:spcAft>
              <a:defRPr lang="en-US" sz="2800" b="1" kern="1200" dirty="0">
                <a:solidFill>
                  <a:schemeClr val="bg1"/>
                </a:solidFill>
                <a:latin typeface="+mj-lt"/>
                <a:ea typeface="+mj-ea"/>
                <a:cs typeface="+mj-cs"/>
              </a:defRPr>
            </a:lvl1pPr>
            <a:lvl2pPr marL="0" indent="0">
              <a:buNone/>
              <a:defRPr sz="1800" b="0">
                <a:solidFill>
                  <a:schemeClr val="bg1"/>
                </a:solidFill>
              </a:defRPr>
            </a:lvl2pPr>
            <a:lvl3pPr marL="285750" indent="-285750">
              <a:spcAft>
                <a:spcPts val="600"/>
              </a:spcAft>
              <a:buFont typeface="Arial" panose="020B0604020202020204" pitchFamily="34" charset="0"/>
              <a:buChar char="•"/>
              <a:defRPr sz="1600" b="0">
                <a:solidFill>
                  <a:schemeClr val="bg1"/>
                </a:solidFill>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95990"/>
            <a:ext cx="465535" cy="365125"/>
          </a:xfrm>
        </p:spPr>
        <p:txBody>
          <a:bodyPr/>
          <a:lstStyle>
            <a:lvl1pPr>
              <a:defRPr>
                <a:solidFill>
                  <a:schemeClr val="tx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81386A55-5ED2-8749-87D0-4C9054E99AED}"/>
              </a:ext>
            </a:extLst>
          </p:cNvPr>
          <p:cNvSpPr>
            <a:spLocks noGrp="1"/>
          </p:cNvSpPr>
          <p:nvPr>
            <p:ph type="body" sz="quarter" idx="21" hasCustomPrompt="1"/>
          </p:nvPr>
        </p:nvSpPr>
        <p:spPr>
          <a:xfrm>
            <a:off x="5061858" y="6241075"/>
            <a:ext cx="5856513" cy="320040"/>
          </a:xfrm>
        </p:spPr>
        <p:txBody>
          <a:bodyPr anchor="b"/>
          <a:lstStyle>
            <a:lvl1pPr>
              <a:lnSpc>
                <a:spcPct val="80000"/>
              </a:lnSpc>
              <a:spcAft>
                <a:spcPts val="0"/>
              </a:spcAft>
              <a:defRPr sz="1000" b="0">
                <a:solidFill>
                  <a:schemeClr val="tx1"/>
                </a:solidFill>
              </a:defRPr>
            </a:lvl1pPr>
          </a:lstStyle>
          <a:p>
            <a:pPr lvl="0"/>
            <a:r>
              <a:rPr lang="en-US"/>
              <a:t>Legal disclosure placeholder. Informational classification (e.g. “Guardian confidential”)</a:t>
            </a:r>
          </a:p>
        </p:txBody>
      </p:sp>
    </p:spTree>
    <p:extLst>
      <p:ext uri="{BB962C8B-B14F-4D97-AF65-F5344CB8AC3E}">
        <p14:creationId xmlns:p14="http://schemas.microsoft.com/office/powerpoint/2010/main" val="1135555369"/>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5201080" cy="5486399"/>
          </a:xfrm>
        </p:spPr>
        <p:txBody>
          <a:bodyPr/>
          <a:lstStyle>
            <a:lvl1pPr>
              <a:spcAft>
                <a:spcPts val="3000"/>
              </a:spcAft>
              <a:defRPr lang="en-US" sz="2800" b="1" kern="1200" dirty="0">
                <a:solidFill>
                  <a:schemeClr val="bg1"/>
                </a:solidFill>
                <a:latin typeface="+mj-lt"/>
                <a:ea typeface="+mj-ea"/>
                <a:cs typeface="+mj-cs"/>
              </a:defRPr>
            </a:lvl1pPr>
            <a:lvl2pPr marL="0" indent="0">
              <a:buNone/>
              <a:defRPr sz="1800" b="0">
                <a:solidFill>
                  <a:schemeClr val="bg1"/>
                </a:solidFill>
              </a:defRPr>
            </a:lvl2pPr>
            <a:lvl3pPr marL="285750" indent="-285750">
              <a:spcAft>
                <a:spcPts val="6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4" name="Text Placeholder 9">
            <a:extLst>
              <a:ext uri="{FF2B5EF4-FFF2-40B4-BE49-F238E27FC236}">
                <a16:creationId xmlns:a16="http://schemas.microsoft.com/office/drawing/2014/main" id="{1CBBAF59-FB3F-2644-B718-6B04345FC68C}"/>
              </a:ext>
            </a:extLst>
          </p:cNvPr>
          <p:cNvSpPr>
            <a:spLocks noGrp="1"/>
          </p:cNvSpPr>
          <p:nvPr>
            <p:ph type="body" sz="quarter" idx="14" hasCustomPrompt="1"/>
          </p:nvPr>
        </p:nvSpPr>
        <p:spPr>
          <a:xfrm>
            <a:off x="457200" y="5946041"/>
            <a:ext cx="5221705" cy="207251"/>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Tree>
    <p:extLst>
      <p:ext uri="{BB962C8B-B14F-4D97-AF65-F5344CB8AC3E}">
        <p14:creationId xmlns:p14="http://schemas.microsoft.com/office/powerpoint/2010/main" val="23309549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mage Split Screen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4457700" y="0"/>
            <a:ext cx="77343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3771900" cy="5486399"/>
          </a:xfrm>
        </p:spPr>
        <p:txBody>
          <a:bodyPr/>
          <a:lstStyle>
            <a:lvl1pPr>
              <a:spcAft>
                <a:spcPts val="3000"/>
              </a:spcAft>
              <a:defRPr lang="en-US" sz="2800" b="1" kern="1200" dirty="0">
                <a:solidFill>
                  <a:schemeClr val="bg1"/>
                </a:solidFill>
                <a:latin typeface="+mj-lt"/>
                <a:ea typeface="+mj-ea"/>
                <a:cs typeface="+mj-cs"/>
              </a:defRPr>
            </a:lvl1pPr>
            <a:lvl2pPr marL="0" indent="0">
              <a:buNone/>
              <a:defRPr sz="1800" b="0">
                <a:solidFill>
                  <a:schemeClr val="bg1"/>
                </a:solidFill>
              </a:defRPr>
            </a:lvl2pPr>
            <a:lvl3pPr marL="285750" indent="-285750">
              <a:spcAft>
                <a:spcPts val="600"/>
              </a:spcAft>
              <a:buFont typeface="Arial" panose="020B0604020202020204" pitchFamily="34" charset="0"/>
              <a:buChar char="•"/>
              <a:defRPr sz="1600" b="0">
                <a:solidFill>
                  <a:schemeClr val="bg1"/>
                </a:solidFill>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7E76565D-9408-E647-9BA3-60FC61DD5913}"/>
              </a:ext>
            </a:extLst>
          </p:cNvPr>
          <p:cNvSpPr>
            <a:spLocks noGrp="1"/>
          </p:cNvSpPr>
          <p:nvPr>
            <p:ph type="body" sz="quarter" idx="21" hasCustomPrompt="1"/>
          </p:nvPr>
        </p:nvSpPr>
        <p:spPr>
          <a:xfrm>
            <a:off x="457200" y="5916168"/>
            <a:ext cx="3776472" cy="319847"/>
          </a:xfrm>
        </p:spPr>
        <p:txBody>
          <a:bodyPr anchor="b"/>
          <a:lstStyle>
            <a:lvl1pPr>
              <a:lnSpc>
                <a:spcPct val="80000"/>
              </a:lnSpc>
              <a:spcAft>
                <a:spcPts val="0"/>
              </a:spcAft>
              <a:defRPr sz="1000" b="0"/>
            </a:lvl1pPr>
          </a:lstStyle>
          <a:p>
            <a:pPr lvl="0"/>
            <a:r>
              <a:rPr lang="en-US"/>
              <a:t>Legal disclosure placeholder. </a:t>
            </a:r>
            <a:br>
              <a:rPr lang="en-US"/>
            </a:br>
            <a:r>
              <a:rPr lang="en-US"/>
              <a:t>Informational classification (e.g. “Guardian confidential”)</a:t>
            </a:r>
          </a:p>
        </p:txBody>
      </p:sp>
    </p:spTree>
    <p:extLst>
      <p:ext uri="{BB962C8B-B14F-4D97-AF65-F5344CB8AC3E}">
        <p14:creationId xmlns:p14="http://schemas.microsoft.com/office/powerpoint/2010/main" val="34075653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Lt">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4C985836-AC74-0C47-88F1-F6ACEF6FCB3F}"/>
              </a:ext>
            </a:extLst>
          </p:cNvPr>
          <p:cNvSpPr>
            <a:spLocks noGrp="1"/>
          </p:cNvSpPr>
          <p:nvPr>
            <p:ph type="ftr" sz="quarter" idx="11"/>
          </p:nvPr>
        </p:nvSpPr>
        <p:spPr/>
        <p:txBody>
          <a:bodyPr/>
          <a:lstStyle/>
          <a:p>
            <a:r>
              <a:rPr lang="en-US"/>
              <a:t>Absence Management  |   Enterprise Marketing   |   Guardian public</a:t>
            </a:r>
          </a:p>
        </p:txBody>
      </p:sp>
      <p:sp>
        <p:nvSpPr>
          <p:cNvPr id="5" name="Slide Number">
            <a:extLst>
              <a:ext uri="{FF2B5EF4-FFF2-40B4-BE49-F238E27FC236}">
                <a16:creationId xmlns:a16="http://schemas.microsoft.com/office/drawing/2014/main" id="{146061AD-AD61-B143-8DE2-448975E89EF1}"/>
              </a:ext>
            </a:extLst>
          </p:cNvPr>
          <p:cNvSpPr>
            <a:spLocks noGrp="1"/>
          </p:cNvSpPr>
          <p:nvPr>
            <p:ph type="sldNum" sz="quarter" idx="12"/>
          </p:nvPr>
        </p:nvSpPr>
        <p:spPr/>
        <p:txBody>
          <a:bodyPr/>
          <a:lstStyle/>
          <a:p>
            <a:fld id="{8EB3323C-FB4C-034A-A8F5-DA43F08A644B}" type="slidenum">
              <a:t>‹#›</a:t>
            </a:fld>
            <a:endParaRPr lang="en-US"/>
          </a:p>
        </p:txBody>
      </p:sp>
      <p:sp>
        <p:nvSpPr>
          <p:cNvPr id="2" name="Title">
            <a:extLst>
              <a:ext uri="{FF2B5EF4-FFF2-40B4-BE49-F238E27FC236}">
                <a16:creationId xmlns:a16="http://schemas.microsoft.com/office/drawing/2014/main" id="{813E2B9B-967F-7E4B-8FF0-A13C3356C541}"/>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363DA59F-EF54-4241-A627-B53313D61868}"/>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7" name="Legal">
            <a:extLst>
              <a:ext uri="{FF2B5EF4-FFF2-40B4-BE49-F238E27FC236}">
                <a16:creationId xmlns:a16="http://schemas.microsoft.com/office/drawing/2014/main" id="{FAF4E6C3-63A8-104D-B680-6134DBA22DC8}"/>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Tree>
    <p:extLst>
      <p:ext uri="{BB962C8B-B14F-4D97-AF65-F5344CB8AC3E}">
        <p14:creationId xmlns:p14="http://schemas.microsoft.com/office/powerpoint/2010/main" val="3631592361"/>
      </p:ext>
    </p:extLst>
  </p:cSld>
  <p:clrMapOvr>
    <a:masterClrMapping/>
  </p:clrMapOvr>
  <p:extLst>
    <p:ext uri="{DCECCB84-F9BA-43D5-87BE-67443E8EF086}">
      <p15:sldGuideLst xmlns:p15="http://schemas.microsoft.com/office/powerpoint/2012/main">
        <p15:guide id="1" orient="horz" pos="3960" userDrawn="1">
          <p15:clr>
            <a:srgbClr val="FBAE40"/>
          </p15:clr>
        </p15:guide>
        <p15:guide id="2" orient="horz" pos="1008"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11277600" cy="5486399"/>
          </a:xfrm>
        </p:spPr>
        <p:txBody>
          <a:bodyPr/>
          <a:lstStyle>
            <a:lvl1pPr>
              <a:defRPr sz="6000" b="1">
                <a:solidFill>
                  <a:schemeClr val="bg1"/>
                </a:solidFill>
              </a:defRPr>
            </a:lvl1pPr>
            <a:lvl2pPr marL="857250" indent="-857250">
              <a:buFont typeface="Arial" panose="020B0604020202020204" pitchFamily="34" charset="0"/>
              <a:buChar char="•"/>
              <a:defRPr sz="6000" b="1">
                <a:solidFill>
                  <a:schemeClr val="bg1"/>
                </a:solidFill>
              </a:defRPr>
            </a:lvl2pPr>
            <a:lvl3pPr marL="465138" indent="-465138">
              <a:defRPr sz="6000">
                <a:solidFill>
                  <a:schemeClr val="bg1"/>
                </a:solidFill>
              </a:defRPr>
            </a:lvl3pPr>
            <a:lvl5pPr marL="0" indent="0">
              <a:buNone/>
              <a:defRPr>
                <a:latin typeface="Lyon Display Regular" panose="02000603080000020004" pitchFamily="50"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4" name="Footer Placeholder 4">
            <a:extLst>
              <a:ext uri="{FF2B5EF4-FFF2-40B4-BE49-F238E27FC236}">
                <a16:creationId xmlns:a16="http://schemas.microsoft.com/office/drawing/2014/main" id="{7C349E3A-F902-B548-BE29-C43E08E1CA26}"/>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37174765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11277600" cy="5486399"/>
          </a:xfrm>
        </p:spPr>
        <p:txBody>
          <a:bodyPr/>
          <a:lstStyle>
            <a:lvl1pPr marL="228600" indent="-228600">
              <a:defRPr sz="4800" b="0">
                <a:solidFill>
                  <a:schemeClr val="bg1"/>
                </a:solidFill>
                <a:latin typeface="Lyon Display Regular" panose="02000603080000020004" pitchFamily="50" charset="0"/>
              </a:defRPr>
            </a:lvl1pPr>
            <a:lvl2pPr marL="292100" indent="0">
              <a:spcBef>
                <a:spcPts val="2400"/>
              </a:spcBef>
              <a:buFontTx/>
              <a:buNone/>
              <a:tabLst>
                <a:tab pos="6680200" algn="l"/>
              </a:tabLst>
              <a:defRPr sz="1800">
                <a:solidFill>
                  <a:schemeClr val="bg1"/>
                </a:solidFill>
              </a:defRPr>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4" name="Footer Placeholder 4">
            <a:extLst>
              <a:ext uri="{FF2B5EF4-FFF2-40B4-BE49-F238E27FC236}">
                <a16:creationId xmlns:a16="http://schemas.microsoft.com/office/drawing/2014/main" id="{46BDCDD3-FB55-0B47-BBE2-33E04EAE9BB0}"/>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33472906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Text Placeholder 7">
            <a:extLst>
              <a:ext uri="{FF2B5EF4-FFF2-40B4-BE49-F238E27FC236}">
                <a16:creationId xmlns:a16="http://schemas.microsoft.com/office/drawing/2014/main" id="{5D057E54-2BC8-4009-B6FA-3A8AC28C969D}"/>
              </a:ext>
            </a:extLst>
          </p:cNvPr>
          <p:cNvSpPr>
            <a:spLocks noGrp="1"/>
          </p:cNvSpPr>
          <p:nvPr>
            <p:ph type="body" sz="quarter" idx="13" hasCustomPrompt="1"/>
          </p:nvPr>
        </p:nvSpPr>
        <p:spPr>
          <a:xfrm>
            <a:off x="1242126" y="2020592"/>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D47EF589-D961-4A88-8404-958990D40D34}"/>
              </a:ext>
            </a:extLst>
          </p:cNvPr>
          <p:cNvSpPr>
            <a:spLocks noGrp="1"/>
          </p:cNvSpPr>
          <p:nvPr>
            <p:ph type="body" sz="quarter" idx="14" hasCustomPrompt="1"/>
          </p:nvPr>
        </p:nvSpPr>
        <p:spPr>
          <a:xfrm>
            <a:off x="457200" y="2020592"/>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13" name="Text Placeholder 7">
            <a:extLst>
              <a:ext uri="{FF2B5EF4-FFF2-40B4-BE49-F238E27FC236}">
                <a16:creationId xmlns:a16="http://schemas.microsoft.com/office/drawing/2014/main" id="{0C52AB43-196D-4603-9D3A-276A570C7C0B}"/>
              </a:ext>
            </a:extLst>
          </p:cNvPr>
          <p:cNvSpPr>
            <a:spLocks noGrp="1"/>
          </p:cNvSpPr>
          <p:nvPr>
            <p:ph type="body" sz="quarter" idx="15" hasCustomPrompt="1"/>
          </p:nvPr>
        </p:nvSpPr>
        <p:spPr>
          <a:xfrm>
            <a:off x="1242126" y="3451225"/>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4" name="Text Placeholder 9">
            <a:extLst>
              <a:ext uri="{FF2B5EF4-FFF2-40B4-BE49-F238E27FC236}">
                <a16:creationId xmlns:a16="http://schemas.microsoft.com/office/drawing/2014/main" id="{6F5915D7-0B9A-4EE0-9A3A-0147C34188FF}"/>
              </a:ext>
            </a:extLst>
          </p:cNvPr>
          <p:cNvSpPr>
            <a:spLocks noGrp="1"/>
          </p:cNvSpPr>
          <p:nvPr>
            <p:ph type="body" sz="quarter" idx="16" hasCustomPrompt="1"/>
          </p:nvPr>
        </p:nvSpPr>
        <p:spPr>
          <a:xfrm>
            <a:off x="457200" y="3451225"/>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16" name="Text Placeholder 7">
            <a:extLst>
              <a:ext uri="{FF2B5EF4-FFF2-40B4-BE49-F238E27FC236}">
                <a16:creationId xmlns:a16="http://schemas.microsoft.com/office/drawing/2014/main" id="{625D19B3-5D5D-4425-A426-CC5059668B4D}"/>
              </a:ext>
            </a:extLst>
          </p:cNvPr>
          <p:cNvSpPr>
            <a:spLocks noGrp="1"/>
          </p:cNvSpPr>
          <p:nvPr>
            <p:ph type="body" sz="quarter" idx="17" hasCustomPrompt="1"/>
          </p:nvPr>
        </p:nvSpPr>
        <p:spPr>
          <a:xfrm>
            <a:off x="1242126" y="4883150"/>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7" name="Text Placeholder 9">
            <a:extLst>
              <a:ext uri="{FF2B5EF4-FFF2-40B4-BE49-F238E27FC236}">
                <a16:creationId xmlns:a16="http://schemas.microsoft.com/office/drawing/2014/main" id="{5AA8DD8D-4D12-4767-BFE9-7415B0244C8B}"/>
              </a:ext>
            </a:extLst>
          </p:cNvPr>
          <p:cNvSpPr>
            <a:spLocks noGrp="1"/>
          </p:cNvSpPr>
          <p:nvPr>
            <p:ph type="body" sz="quarter" idx="18" hasCustomPrompt="1"/>
          </p:nvPr>
        </p:nvSpPr>
        <p:spPr>
          <a:xfrm>
            <a:off x="457200" y="4883150"/>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18" name="Text Placeholder 7">
            <a:extLst>
              <a:ext uri="{FF2B5EF4-FFF2-40B4-BE49-F238E27FC236}">
                <a16:creationId xmlns:a16="http://schemas.microsoft.com/office/drawing/2014/main" id="{0179CCF3-FDDC-4A46-9B91-4EEABBBA79B5}"/>
              </a:ext>
            </a:extLst>
          </p:cNvPr>
          <p:cNvSpPr>
            <a:spLocks noGrp="1"/>
          </p:cNvSpPr>
          <p:nvPr>
            <p:ph type="body" sz="quarter" idx="19" hasCustomPrompt="1"/>
          </p:nvPr>
        </p:nvSpPr>
        <p:spPr>
          <a:xfrm>
            <a:off x="7109527" y="2020592"/>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9" name="Text Placeholder 9">
            <a:extLst>
              <a:ext uri="{FF2B5EF4-FFF2-40B4-BE49-F238E27FC236}">
                <a16:creationId xmlns:a16="http://schemas.microsoft.com/office/drawing/2014/main" id="{E4052298-4133-4E9D-B15E-3A7C9293948C}"/>
              </a:ext>
            </a:extLst>
          </p:cNvPr>
          <p:cNvSpPr>
            <a:spLocks noGrp="1"/>
          </p:cNvSpPr>
          <p:nvPr>
            <p:ph type="body" sz="quarter" idx="20" hasCustomPrompt="1"/>
          </p:nvPr>
        </p:nvSpPr>
        <p:spPr>
          <a:xfrm>
            <a:off x="6324601" y="2020592"/>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20" name="Text Placeholder 7">
            <a:extLst>
              <a:ext uri="{FF2B5EF4-FFF2-40B4-BE49-F238E27FC236}">
                <a16:creationId xmlns:a16="http://schemas.microsoft.com/office/drawing/2014/main" id="{274211AD-750D-44B2-9137-4E9E5CCDBD32}"/>
              </a:ext>
            </a:extLst>
          </p:cNvPr>
          <p:cNvSpPr>
            <a:spLocks noGrp="1"/>
          </p:cNvSpPr>
          <p:nvPr>
            <p:ph type="body" sz="quarter" idx="21" hasCustomPrompt="1"/>
          </p:nvPr>
        </p:nvSpPr>
        <p:spPr>
          <a:xfrm>
            <a:off x="7109527" y="3452517"/>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21" name="Text Placeholder 9">
            <a:extLst>
              <a:ext uri="{FF2B5EF4-FFF2-40B4-BE49-F238E27FC236}">
                <a16:creationId xmlns:a16="http://schemas.microsoft.com/office/drawing/2014/main" id="{A12AD956-57B3-44D0-B6E4-AA55B055CE60}"/>
              </a:ext>
            </a:extLst>
          </p:cNvPr>
          <p:cNvSpPr>
            <a:spLocks noGrp="1"/>
          </p:cNvSpPr>
          <p:nvPr>
            <p:ph type="body" sz="quarter" idx="22" hasCustomPrompt="1"/>
          </p:nvPr>
        </p:nvSpPr>
        <p:spPr>
          <a:xfrm>
            <a:off x="6324601" y="3451225"/>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22" name="Text Placeholder 7">
            <a:extLst>
              <a:ext uri="{FF2B5EF4-FFF2-40B4-BE49-F238E27FC236}">
                <a16:creationId xmlns:a16="http://schemas.microsoft.com/office/drawing/2014/main" id="{C1AEFEF9-CCCB-474F-892C-0302CBBDDCB2}"/>
              </a:ext>
            </a:extLst>
          </p:cNvPr>
          <p:cNvSpPr>
            <a:spLocks noGrp="1"/>
          </p:cNvSpPr>
          <p:nvPr>
            <p:ph type="body" sz="quarter" idx="23" hasCustomPrompt="1"/>
          </p:nvPr>
        </p:nvSpPr>
        <p:spPr>
          <a:xfrm>
            <a:off x="7109527" y="4884442"/>
            <a:ext cx="4625273" cy="974725"/>
          </a:xfrm>
        </p:spPr>
        <p:txBody>
          <a:bodyPr anchor="ctr"/>
          <a:lstStyle>
            <a:lvl1pPr>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23" name="Text Placeholder 9">
            <a:extLst>
              <a:ext uri="{FF2B5EF4-FFF2-40B4-BE49-F238E27FC236}">
                <a16:creationId xmlns:a16="http://schemas.microsoft.com/office/drawing/2014/main" id="{FA953398-CCE3-43DD-ADAB-95E8136AB8F5}"/>
              </a:ext>
            </a:extLst>
          </p:cNvPr>
          <p:cNvSpPr>
            <a:spLocks noGrp="1"/>
          </p:cNvSpPr>
          <p:nvPr>
            <p:ph type="body" sz="quarter" idx="24" hasCustomPrompt="1"/>
          </p:nvPr>
        </p:nvSpPr>
        <p:spPr>
          <a:xfrm>
            <a:off x="6324601" y="4883150"/>
            <a:ext cx="327727" cy="974725"/>
          </a:xfrm>
        </p:spPr>
        <p:txBody>
          <a:bodyPr anchor="ctr"/>
          <a:lstStyle>
            <a:lvl1pPr>
              <a:lnSpc>
                <a:spcPct val="100000"/>
              </a:lnSpc>
              <a:spcAft>
                <a:spcPts val="0"/>
              </a:spcAft>
              <a:defRPr sz="4800">
                <a:solidFill>
                  <a:schemeClr val="bg1"/>
                </a:solidFill>
              </a:defRPr>
            </a:lvl1pPr>
          </a:lstStyle>
          <a:p>
            <a:pPr lvl="0"/>
            <a:r>
              <a:rPr lang="en-US"/>
              <a:t>#</a:t>
            </a:r>
          </a:p>
        </p:txBody>
      </p:sp>
      <p:sp>
        <p:nvSpPr>
          <p:cNvPr id="25" name="Text Placeholder 6">
            <a:extLst>
              <a:ext uri="{FF2B5EF4-FFF2-40B4-BE49-F238E27FC236}">
                <a16:creationId xmlns:a16="http://schemas.microsoft.com/office/drawing/2014/main" id="{1C5F2D67-2C4C-4428-ACEB-8F4B55BC1046}"/>
              </a:ext>
            </a:extLst>
          </p:cNvPr>
          <p:cNvSpPr>
            <a:spLocks noGrp="1"/>
          </p:cNvSpPr>
          <p:nvPr>
            <p:ph type="body" sz="quarter" idx="2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24" name="Text Placeholder 9">
            <a:extLst>
              <a:ext uri="{FF2B5EF4-FFF2-40B4-BE49-F238E27FC236}">
                <a16:creationId xmlns:a16="http://schemas.microsoft.com/office/drawing/2014/main" id="{6ABE819C-CA22-BA49-92E3-BB1652C29852}"/>
              </a:ext>
            </a:extLst>
          </p:cNvPr>
          <p:cNvSpPr>
            <a:spLocks noGrp="1"/>
          </p:cNvSpPr>
          <p:nvPr>
            <p:ph type="body" sz="quarter" idx="27"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26" name="Footer Placeholder 4">
            <a:extLst>
              <a:ext uri="{FF2B5EF4-FFF2-40B4-BE49-F238E27FC236}">
                <a16:creationId xmlns:a16="http://schemas.microsoft.com/office/drawing/2014/main" id="{6440D9E5-1386-C844-9BE6-581E24E6EF09}"/>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3937206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ic and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04351B-4B11-474E-B5D1-35ABA91B66D0}"/>
              </a:ext>
            </a:extLst>
          </p:cNvPr>
          <p:cNvSpPr>
            <a:spLocks noGrp="1"/>
          </p:cNvSpPr>
          <p:nvPr>
            <p:ph type="pic" sz="quarter" idx="20"/>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4" name="Text Placeholder 13">
            <a:extLst>
              <a:ext uri="{FF2B5EF4-FFF2-40B4-BE49-F238E27FC236}">
                <a16:creationId xmlns:a16="http://schemas.microsoft.com/office/drawing/2014/main" id="{830579C4-FB3C-49B8-AA30-7442207AF40C}"/>
              </a:ext>
            </a:extLst>
          </p:cNvPr>
          <p:cNvSpPr>
            <a:spLocks noGrp="1"/>
          </p:cNvSpPr>
          <p:nvPr>
            <p:ph type="body" sz="quarter" idx="13" hasCustomPrompt="1"/>
          </p:nvPr>
        </p:nvSpPr>
        <p:spPr>
          <a:xfrm>
            <a:off x="1371599" y="457200"/>
            <a:ext cx="4416552" cy="603697"/>
          </a:xfrm>
        </p:spPr>
        <p:txBody>
          <a:bodyPr anchor="ctr"/>
          <a:lstStyle>
            <a:lvl1pPr>
              <a:spcAft>
                <a:spcPts val="0"/>
              </a:spcAft>
              <a:defRPr/>
            </a:lvl1pPr>
            <a:lvl2pPr>
              <a:spcAft>
                <a:spcPts val="0"/>
              </a:spcAft>
              <a:defRPr/>
            </a:lvl2pPr>
          </a:lstStyle>
          <a:p>
            <a:pPr lvl="0"/>
            <a:r>
              <a:rPr lang="en-US"/>
              <a:t>Edit Master text styles</a:t>
            </a:r>
          </a:p>
        </p:txBody>
      </p:sp>
      <p:sp>
        <p:nvSpPr>
          <p:cNvPr id="16" name="Text Placeholder 13">
            <a:extLst>
              <a:ext uri="{FF2B5EF4-FFF2-40B4-BE49-F238E27FC236}">
                <a16:creationId xmlns:a16="http://schemas.microsoft.com/office/drawing/2014/main" id="{93E91F1A-5A1A-4FC5-A34E-B8F738FFDF39}"/>
              </a:ext>
            </a:extLst>
          </p:cNvPr>
          <p:cNvSpPr>
            <a:spLocks noGrp="1"/>
          </p:cNvSpPr>
          <p:nvPr>
            <p:ph type="body" sz="quarter" idx="14" hasCustomPrompt="1"/>
          </p:nvPr>
        </p:nvSpPr>
        <p:spPr>
          <a:xfrm>
            <a:off x="1371599" y="1435429"/>
            <a:ext cx="441655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18" name="Text Placeholder 13">
            <a:extLst>
              <a:ext uri="{FF2B5EF4-FFF2-40B4-BE49-F238E27FC236}">
                <a16:creationId xmlns:a16="http://schemas.microsoft.com/office/drawing/2014/main" id="{30C8956E-B7D2-4407-8739-ABA791F80D28}"/>
              </a:ext>
            </a:extLst>
          </p:cNvPr>
          <p:cNvSpPr>
            <a:spLocks noGrp="1"/>
          </p:cNvSpPr>
          <p:nvPr>
            <p:ph type="body" sz="quarter" idx="15" hasCustomPrompt="1"/>
          </p:nvPr>
        </p:nvSpPr>
        <p:spPr>
          <a:xfrm>
            <a:off x="1371599" y="2411744"/>
            <a:ext cx="441655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0" name="Text Placeholder 13">
            <a:extLst>
              <a:ext uri="{FF2B5EF4-FFF2-40B4-BE49-F238E27FC236}">
                <a16:creationId xmlns:a16="http://schemas.microsoft.com/office/drawing/2014/main" id="{80242AF1-E842-499A-B2D3-75C213C08085}"/>
              </a:ext>
            </a:extLst>
          </p:cNvPr>
          <p:cNvSpPr>
            <a:spLocks noGrp="1"/>
          </p:cNvSpPr>
          <p:nvPr>
            <p:ph type="body" sz="quarter" idx="16" hasCustomPrompt="1"/>
          </p:nvPr>
        </p:nvSpPr>
        <p:spPr>
          <a:xfrm>
            <a:off x="1371599" y="3388059"/>
            <a:ext cx="441655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2" name="Text Placeholder 13">
            <a:extLst>
              <a:ext uri="{FF2B5EF4-FFF2-40B4-BE49-F238E27FC236}">
                <a16:creationId xmlns:a16="http://schemas.microsoft.com/office/drawing/2014/main" id="{EED03905-6BB9-4E23-BD67-39BB8C5C7559}"/>
              </a:ext>
            </a:extLst>
          </p:cNvPr>
          <p:cNvSpPr>
            <a:spLocks noGrp="1"/>
          </p:cNvSpPr>
          <p:nvPr>
            <p:ph type="body" sz="quarter" idx="17" hasCustomPrompt="1"/>
          </p:nvPr>
        </p:nvSpPr>
        <p:spPr>
          <a:xfrm>
            <a:off x="1371599" y="4364374"/>
            <a:ext cx="441655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5" name="Text Placeholder 13">
            <a:extLst>
              <a:ext uri="{FF2B5EF4-FFF2-40B4-BE49-F238E27FC236}">
                <a16:creationId xmlns:a16="http://schemas.microsoft.com/office/drawing/2014/main" id="{95B44DE2-495C-4799-8330-17E6BC7F2817}"/>
              </a:ext>
            </a:extLst>
          </p:cNvPr>
          <p:cNvSpPr>
            <a:spLocks noGrp="1"/>
          </p:cNvSpPr>
          <p:nvPr>
            <p:ph type="body" sz="quarter" idx="18" hasCustomPrompt="1"/>
          </p:nvPr>
        </p:nvSpPr>
        <p:spPr>
          <a:xfrm>
            <a:off x="1371599" y="5340687"/>
            <a:ext cx="441655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11" name="Text Placeholder 9">
            <a:extLst>
              <a:ext uri="{FF2B5EF4-FFF2-40B4-BE49-F238E27FC236}">
                <a16:creationId xmlns:a16="http://schemas.microsoft.com/office/drawing/2014/main" id="{88141E91-3076-7E44-AA42-6919408F3B0B}"/>
              </a:ext>
            </a:extLst>
          </p:cNvPr>
          <p:cNvSpPr>
            <a:spLocks noGrp="1"/>
          </p:cNvSpPr>
          <p:nvPr>
            <p:ph type="body" sz="quarter" idx="21" hasCustomPrompt="1"/>
          </p:nvPr>
        </p:nvSpPr>
        <p:spPr>
          <a:xfrm>
            <a:off x="1371600" y="5946042"/>
            <a:ext cx="4416552" cy="319847"/>
          </a:xfrm>
        </p:spPr>
        <p:txBody>
          <a:bodyPr anchor="b"/>
          <a:lstStyle>
            <a:lvl1pPr>
              <a:lnSpc>
                <a:spcPct val="80000"/>
              </a:lnSpc>
              <a:spcAft>
                <a:spcPts val="0"/>
              </a:spcAft>
              <a:defRPr sz="1000" b="0"/>
            </a:lvl1pPr>
          </a:lstStyle>
          <a:p>
            <a:pPr lvl="0"/>
            <a:r>
              <a:rPr lang="en-US"/>
              <a:t>Legal disclosure placeholder. </a:t>
            </a:r>
            <a:br>
              <a:rPr lang="en-US"/>
            </a:br>
            <a:r>
              <a:rPr lang="en-US"/>
              <a:t>Informational classification (e.g. “Guardian confidential”)</a:t>
            </a:r>
          </a:p>
        </p:txBody>
      </p:sp>
    </p:spTree>
    <p:extLst>
      <p:ext uri="{BB962C8B-B14F-4D97-AF65-F5344CB8AC3E}">
        <p14:creationId xmlns:p14="http://schemas.microsoft.com/office/powerpoint/2010/main" val="2091714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 Pi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0E4F7F-68D0-420F-83BD-38F0E9F030DE}"/>
              </a:ext>
            </a:extLst>
          </p:cNvPr>
          <p:cNvSpPr>
            <a:spLocks noGrp="1"/>
          </p:cNvSpPr>
          <p:nvPr>
            <p:ph type="pic" sz="quarter" idx="13"/>
          </p:nvPr>
        </p:nvSpPr>
        <p:spPr>
          <a:xfrm>
            <a:off x="7962900" y="0"/>
            <a:ext cx="42291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200"/>
            <a:ext cx="7315200" cy="5486399"/>
          </a:xfrm>
        </p:spPr>
        <p:txBody>
          <a:bodyPr rIns="457200"/>
          <a:lstStyle>
            <a:lvl1pPr marL="228600" indent="-228600">
              <a:defRPr sz="4800" b="0">
                <a:latin typeface="Lyon Display Regular" panose="02000603080000020004" pitchFamily="50" charset="0"/>
              </a:defRPr>
            </a:lvl1pPr>
            <a:lvl2pPr marL="292100" indent="0">
              <a:spcBef>
                <a:spcPts val="2400"/>
              </a:spcBef>
              <a:buFontTx/>
              <a:buNone/>
              <a:tabLst>
                <a:tab pos="6680200" algn="l"/>
              </a:tabLst>
              <a:defRPr sz="1800"/>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5" name="Text Placeholder 9">
            <a:extLst>
              <a:ext uri="{FF2B5EF4-FFF2-40B4-BE49-F238E27FC236}">
                <a16:creationId xmlns:a16="http://schemas.microsoft.com/office/drawing/2014/main" id="{022DB3C3-7C2E-4B48-B6C1-6352D7B645D1}"/>
              </a:ext>
            </a:extLst>
          </p:cNvPr>
          <p:cNvSpPr>
            <a:spLocks noGrp="1"/>
          </p:cNvSpPr>
          <p:nvPr>
            <p:ph type="body" sz="quarter" idx="14" hasCustomPrompt="1"/>
          </p:nvPr>
        </p:nvSpPr>
        <p:spPr>
          <a:xfrm>
            <a:off x="457200" y="5946042"/>
            <a:ext cx="73152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6" name="Footer Placeholder 4">
            <a:extLst>
              <a:ext uri="{FF2B5EF4-FFF2-40B4-BE49-F238E27FC236}">
                <a16:creationId xmlns:a16="http://schemas.microsoft.com/office/drawing/2014/main" id="{6BE6C6D2-E55F-854C-B8D8-7612B4C7D53A}"/>
              </a:ext>
            </a:extLst>
          </p:cNvPr>
          <p:cNvSpPr>
            <a:spLocks noGrp="1"/>
          </p:cNvSpPr>
          <p:nvPr>
            <p:ph type="ftr" sz="quarter" idx="3"/>
          </p:nvPr>
        </p:nvSpPr>
        <p:spPr>
          <a:xfrm>
            <a:off x="4038600" y="6195990"/>
            <a:ext cx="3744686" cy="365125"/>
          </a:xfrm>
          <a:prstGeom prst="rect">
            <a:avLst/>
          </a:prstGeom>
        </p:spPr>
        <p:txBody>
          <a:bodyPr anchor="b"/>
          <a:lstStyle>
            <a:lvl1pPr>
              <a:defRPr sz="1000">
                <a:solidFill>
                  <a:schemeClr val="bg1"/>
                </a:solidFill>
              </a:defRPr>
            </a:lvl1pPr>
          </a:lstStyle>
          <a:p>
            <a:endParaRPr lang="en-US"/>
          </a:p>
        </p:txBody>
      </p:sp>
      <p:sp>
        <p:nvSpPr>
          <p:cNvPr id="2" name="TextBox 1">
            <a:extLst>
              <a:ext uri="{FF2B5EF4-FFF2-40B4-BE49-F238E27FC236}">
                <a16:creationId xmlns:a16="http://schemas.microsoft.com/office/drawing/2014/main" id="{473D6CAA-CA57-724F-83FA-75C31D78EA9C}"/>
              </a:ext>
            </a:extLst>
          </p:cNvPr>
          <p:cNvSpPr txBox="1"/>
          <p:nvPr userDrawn="1"/>
        </p:nvSpPr>
        <p:spPr>
          <a:xfrm>
            <a:off x="-818147" y="3214838"/>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3726280197"/>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hree Content + Pic 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4371769"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8278368" y="4405314"/>
            <a:ext cx="3456432" cy="1538284"/>
          </a:xfrm>
        </p:spPr>
        <p:txBody>
          <a:bodyPr tIns="274320"/>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9" name="Picture Placeholder 8">
            <a:extLst>
              <a:ext uri="{FF2B5EF4-FFF2-40B4-BE49-F238E27FC236}">
                <a16:creationId xmlns:a16="http://schemas.microsoft.com/office/drawing/2014/main" id="{73E8AFFE-9B8C-46CD-AF85-82160BBF5443}"/>
              </a:ext>
            </a:extLst>
          </p:cNvPr>
          <p:cNvSpPr>
            <a:spLocks noGrp="1"/>
          </p:cNvSpPr>
          <p:nvPr>
            <p:ph type="pic" sz="quarter" idx="15"/>
          </p:nvPr>
        </p:nvSpPr>
        <p:spPr>
          <a:xfrm>
            <a:off x="996696"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1" name="Picture Placeholder 8">
            <a:extLst>
              <a:ext uri="{FF2B5EF4-FFF2-40B4-BE49-F238E27FC236}">
                <a16:creationId xmlns:a16="http://schemas.microsoft.com/office/drawing/2014/main" id="{B30C274A-F77A-49B7-A8AC-9C673509FB84}"/>
              </a:ext>
            </a:extLst>
          </p:cNvPr>
          <p:cNvSpPr>
            <a:spLocks noGrp="1"/>
          </p:cNvSpPr>
          <p:nvPr>
            <p:ph type="pic" sz="quarter" idx="16"/>
          </p:nvPr>
        </p:nvSpPr>
        <p:spPr>
          <a:xfrm>
            <a:off x="8817864"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2" name="Picture Placeholder 8">
            <a:extLst>
              <a:ext uri="{FF2B5EF4-FFF2-40B4-BE49-F238E27FC236}">
                <a16:creationId xmlns:a16="http://schemas.microsoft.com/office/drawing/2014/main" id="{E9C190ED-D5C5-447B-9E11-611C0340BC6D}"/>
              </a:ext>
            </a:extLst>
          </p:cNvPr>
          <p:cNvSpPr>
            <a:spLocks noGrp="1"/>
          </p:cNvSpPr>
          <p:nvPr>
            <p:ph type="pic" sz="quarter" idx="17"/>
          </p:nvPr>
        </p:nvSpPr>
        <p:spPr>
          <a:xfrm>
            <a:off x="4903295"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4" name="Text Placeholder 6">
            <a:extLst>
              <a:ext uri="{FF2B5EF4-FFF2-40B4-BE49-F238E27FC236}">
                <a16:creationId xmlns:a16="http://schemas.microsoft.com/office/drawing/2014/main" id="{FC020156-870C-42CA-BA17-A48330A11EFD}"/>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E74B79EA-25CD-4849-8025-9A654CAA297F}"/>
              </a:ext>
            </a:extLst>
          </p:cNvPr>
          <p:cNvSpPr>
            <a:spLocks noGrp="1"/>
          </p:cNvSpPr>
          <p:nvPr>
            <p:ph type="body" sz="quarter" idx="27"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5" name="Footer Placeholder 4">
            <a:extLst>
              <a:ext uri="{FF2B5EF4-FFF2-40B4-BE49-F238E27FC236}">
                <a16:creationId xmlns:a16="http://schemas.microsoft.com/office/drawing/2014/main" id="{65E8D42B-5083-4349-A64F-A3D12E244CCB}"/>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9302952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hree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401"/>
            <a:ext cx="3456432" cy="1981198"/>
          </a:xfrm>
        </p:spPr>
        <p:txBody>
          <a:body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3962401"/>
            <a:ext cx="3456432" cy="1981198"/>
          </a:xfrm>
        </p:spPr>
        <p:txBody>
          <a:bodyPr/>
          <a:lstStyle/>
          <a:p>
            <a:pPr lvl="0"/>
            <a:r>
              <a:rPr lang="en-US"/>
              <a:t>Edit Master text styles</a:t>
            </a:r>
          </a:p>
          <a:p>
            <a:pPr lvl="1"/>
            <a:r>
              <a:rPr lang="en-US"/>
              <a:t>Second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3962400"/>
            <a:ext cx="3456432" cy="1981198"/>
          </a:xfrm>
        </p:spPr>
        <p:txBody>
          <a:bodyPr/>
          <a:lstStyle/>
          <a:p>
            <a:pPr lvl="0"/>
            <a:r>
              <a:rPr lang="en-US"/>
              <a:t>Edit Master text styles</a:t>
            </a:r>
          </a:p>
          <a:p>
            <a:pPr lvl="1"/>
            <a:r>
              <a:rPr lang="en-US"/>
              <a:t>Second level</a:t>
            </a:r>
          </a:p>
        </p:txBody>
      </p:sp>
      <p:sp>
        <p:nvSpPr>
          <p:cNvPr id="8" name="Picture Placeholder 7">
            <a:extLst>
              <a:ext uri="{FF2B5EF4-FFF2-40B4-BE49-F238E27FC236}">
                <a16:creationId xmlns:a16="http://schemas.microsoft.com/office/drawing/2014/main" id="{E3380EBC-9DF8-421D-8F0C-310B0D188A75}"/>
              </a:ext>
            </a:extLst>
          </p:cNvPr>
          <p:cNvSpPr>
            <a:spLocks noGrp="1"/>
          </p:cNvSpPr>
          <p:nvPr>
            <p:ph type="pic" sz="quarter" idx="15"/>
          </p:nvPr>
        </p:nvSpPr>
        <p:spPr>
          <a:xfrm>
            <a:off x="457200" y="2019300"/>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1" name="Picture Placeholder 7">
            <a:extLst>
              <a:ext uri="{FF2B5EF4-FFF2-40B4-BE49-F238E27FC236}">
                <a16:creationId xmlns:a16="http://schemas.microsoft.com/office/drawing/2014/main" id="{448B3C67-976B-4613-8232-014F18F7499E}"/>
              </a:ext>
            </a:extLst>
          </p:cNvPr>
          <p:cNvSpPr>
            <a:spLocks noGrp="1"/>
          </p:cNvSpPr>
          <p:nvPr>
            <p:ph type="pic" sz="quarter" idx="16"/>
          </p:nvPr>
        </p:nvSpPr>
        <p:spPr>
          <a:xfrm>
            <a:off x="4368006"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2" name="Picture Placeholder 7">
            <a:extLst>
              <a:ext uri="{FF2B5EF4-FFF2-40B4-BE49-F238E27FC236}">
                <a16:creationId xmlns:a16="http://schemas.microsoft.com/office/drawing/2014/main" id="{A5062562-9D77-49E0-837D-7BA14FAD8A17}"/>
              </a:ext>
            </a:extLst>
          </p:cNvPr>
          <p:cNvSpPr>
            <a:spLocks noGrp="1"/>
          </p:cNvSpPr>
          <p:nvPr>
            <p:ph type="pic" sz="quarter" idx="17"/>
          </p:nvPr>
        </p:nvSpPr>
        <p:spPr>
          <a:xfrm>
            <a:off x="8279750"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4" name="Text Placeholder 6">
            <a:extLst>
              <a:ext uri="{FF2B5EF4-FFF2-40B4-BE49-F238E27FC236}">
                <a16:creationId xmlns:a16="http://schemas.microsoft.com/office/drawing/2014/main" id="{1D58032B-093B-43B0-AB0A-2BF06863B3A6}"/>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55F935C-CFF6-7042-89A7-7EEAA7A582AF}"/>
              </a:ext>
            </a:extLst>
          </p:cNvPr>
          <p:cNvSpPr>
            <a:spLocks noGrp="1"/>
          </p:cNvSpPr>
          <p:nvPr>
            <p:ph type="body" sz="quarter" idx="27"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5" name="Footer Placeholder 4">
            <a:extLst>
              <a:ext uri="{FF2B5EF4-FFF2-40B4-BE49-F238E27FC236}">
                <a16:creationId xmlns:a16="http://schemas.microsoft.com/office/drawing/2014/main" id="{A16A748E-DBFE-FF40-B8C4-924EC52DCBC9}"/>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21864846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our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399"/>
            <a:ext cx="2468880" cy="1981197"/>
          </a:xfrm>
        </p:spPr>
        <p:txBody>
          <a:body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3392879" y="3962399"/>
            <a:ext cx="2468880" cy="1981197"/>
          </a:xfrm>
        </p:spPr>
        <p:txBody>
          <a:body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9264238" y="3962399"/>
            <a:ext cx="2468880" cy="1981197"/>
          </a:xfrm>
        </p:spPr>
        <p:txBody>
          <a:bodyPr/>
          <a:lstStyle/>
          <a:p>
            <a:pPr lvl="0"/>
            <a:r>
              <a:rPr lang="en-US"/>
              <a:t>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hasCustomPrompt="1"/>
          </p:nvPr>
        </p:nvSpPr>
        <p:spPr>
          <a:xfrm>
            <a:off x="6328558" y="3962399"/>
            <a:ext cx="2468880" cy="1981197"/>
          </a:xfrm>
        </p:spPr>
        <p:txBody>
          <a:bodyPr/>
          <a:lstStyle/>
          <a:p>
            <a:pPr lvl="0"/>
            <a:r>
              <a:rPr lang="en-US"/>
              <a:t>Edit Master text styles</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1A3E24AD-54B4-4C00-B422-F0A3CE689B27}"/>
              </a:ext>
            </a:extLst>
          </p:cNvPr>
          <p:cNvSpPr>
            <a:spLocks noGrp="1"/>
          </p:cNvSpPr>
          <p:nvPr>
            <p:ph type="pic" sz="quarter" idx="16"/>
          </p:nvPr>
        </p:nvSpPr>
        <p:spPr>
          <a:xfrm>
            <a:off x="457200"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2" name="Picture Placeholder 8">
            <a:extLst>
              <a:ext uri="{FF2B5EF4-FFF2-40B4-BE49-F238E27FC236}">
                <a16:creationId xmlns:a16="http://schemas.microsoft.com/office/drawing/2014/main" id="{C89F5C56-9DB0-4900-8E6C-ECE68824605B}"/>
              </a:ext>
            </a:extLst>
          </p:cNvPr>
          <p:cNvSpPr>
            <a:spLocks noGrp="1"/>
          </p:cNvSpPr>
          <p:nvPr>
            <p:ph type="pic" sz="quarter" idx="17"/>
          </p:nvPr>
        </p:nvSpPr>
        <p:spPr>
          <a:xfrm>
            <a:off x="3393753"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4" name="Picture Placeholder 8">
            <a:extLst>
              <a:ext uri="{FF2B5EF4-FFF2-40B4-BE49-F238E27FC236}">
                <a16:creationId xmlns:a16="http://schemas.microsoft.com/office/drawing/2014/main" id="{B70B5D9A-0D61-4F16-90B0-06C011622792}"/>
              </a:ext>
            </a:extLst>
          </p:cNvPr>
          <p:cNvSpPr>
            <a:spLocks noGrp="1"/>
          </p:cNvSpPr>
          <p:nvPr>
            <p:ph type="pic" sz="quarter" idx="18"/>
          </p:nvPr>
        </p:nvSpPr>
        <p:spPr>
          <a:xfrm>
            <a:off x="6330306"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5" name="Picture Placeholder 8">
            <a:extLst>
              <a:ext uri="{FF2B5EF4-FFF2-40B4-BE49-F238E27FC236}">
                <a16:creationId xmlns:a16="http://schemas.microsoft.com/office/drawing/2014/main" id="{1A58CB9A-30A4-4CA6-8811-9C7BA1C4B1EC}"/>
              </a:ext>
            </a:extLst>
          </p:cNvPr>
          <p:cNvSpPr>
            <a:spLocks noGrp="1"/>
          </p:cNvSpPr>
          <p:nvPr>
            <p:ph type="pic" sz="quarter" idx="19"/>
          </p:nvPr>
        </p:nvSpPr>
        <p:spPr>
          <a:xfrm>
            <a:off x="9266858"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r>
              <a:rPr lang="en-US"/>
              <a:t>Click icon to add picture</a:t>
            </a:r>
          </a:p>
        </p:txBody>
      </p:sp>
      <p:sp>
        <p:nvSpPr>
          <p:cNvPr id="17" name="Text Placeholder 6">
            <a:extLst>
              <a:ext uri="{FF2B5EF4-FFF2-40B4-BE49-F238E27FC236}">
                <a16:creationId xmlns:a16="http://schemas.microsoft.com/office/drawing/2014/main" id="{EC1DA12F-8AF3-4352-BB7F-B878D9309147}"/>
              </a:ext>
            </a:extLst>
          </p:cNvPr>
          <p:cNvSpPr>
            <a:spLocks noGrp="1"/>
          </p:cNvSpPr>
          <p:nvPr>
            <p:ph type="body" sz="quarter" idx="21"/>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6" name="Text Placeholder 9">
            <a:extLst>
              <a:ext uri="{FF2B5EF4-FFF2-40B4-BE49-F238E27FC236}">
                <a16:creationId xmlns:a16="http://schemas.microsoft.com/office/drawing/2014/main" id="{B37336DC-1CF7-D64E-A570-4F44033575F4}"/>
              </a:ext>
            </a:extLst>
          </p:cNvPr>
          <p:cNvSpPr>
            <a:spLocks noGrp="1"/>
          </p:cNvSpPr>
          <p:nvPr>
            <p:ph type="body" sz="quarter" idx="27" hasCustomPrompt="1"/>
          </p:nvPr>
        </p:nvSpPr>
        <p:spPr>
          <a:xfrm>
            <a:off x="457200" y="5946042"/>
            <a:ext cx="11277600" cy="168029"/>
          </a:xfrm>
        </p:spPr>
        <p:txBody>
          <a:bodyPr anchor="b"/>
          <a:lstStyle>
            <a:lvl1pPr>
              <a:lnSpc>
                <a:spcPct val="80000"/>
              </a:lnSpc>
              <a:spcAft>
                <a:spcPts val="0"/>
              </a:spcAft>
              <a:defRPr sz="1000" b="0"/>
            </a:lvl1pPr>
          </a:lstStyle>
          <a:p>
            <a:pPr lvl="0"/>
            <a:r>
              <a:rPr lang="en-US"/>
              <a:t>Legal disclosure placeholder. Informational classification (e.g. “Guardian confidential”)</a:t>
            </a:r>
          </a:p>
        </p:txBody>
      </p:sp>
      <p:sp>
        <p:nvSpPr>
          <p:cNvPr id="18" name="Footer Placeholder 4">
            <a:extLst>
              <a:ext uri="{FF2B5EF4-FFF2-40B4-BE49-F238E27FC236}">
                <a16:creationId xmlns:a16="http://schemas.microsoft.com/office/drawing/2014/main" id="{B701627A-E922-5C4A-BEDA-E1D202F37D7B}"/>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
        <p:nvSpPr>
          <p:cNvPr id="4" name="TextBox 3">
            <a:extLst>
              <a:ext uri="{FF2B5EF4-FFF2-40B4-BE49-F238E27FC236}">
                <a16:creationId xmlns:a16="http://schemas.microsoft.com/office/drawing/2014/main" id="{1DCA16C4-9B85-B84C-A207-1A1392AECF1A}"/>
              </a:ext>
            </a:extLst>
          </p:cNvPr>
          <p:cNvSpPr txBox="1"/>
          <p:nvPr userDrawn="1"/>
        </p:nvSpPr>
        <p:spPr>
          <a:xfrm>
            <a:off x="-770021" y="2194560"/>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16517657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02496-8AE1-493F-AF6D-7176F42B42F1}"/>
              </a:ext>
            </a:extLst>
          </p:cNvPr>
          <p:cNvSpPr txBox="1"/>
          <p:nvPr userDrawn="1"/>
        </p:nvSpPr>
        <p:spPr>
          <a:xfrm>
            <a:off x="445295" y="3028950"/>
            <a:ext cx="5422105" cy="800100"/>
          </a:xfrm>
          <a:prstGeom prst="rect">
            <a:avLst/>
          </a:prstGeom>
          <a:noFill/>
        </p:spPr>
        <p:txBody>
          <a:bodyPr wrap="none" lIns="0" tIns="0" rIns="0" bIns="0" rtlCol="0" anchor="ctr">
            <a:noAutofit/>
          </a:bodyPr>
          <a:lstStyle/>
          <a:p>
            <a:r>
              <a:rPr lang="en-US" sz="4800" b="1">
                <a:solidFill>
                  <a:schemeClr val="bg1"/>
                </a:solidFill>
              </a:rPr>
              <a:t>Thank you</a:t>
            </a:r>
          </a:p>
        </p:txBody>
      </p:sp>
      <p:pic>
        <p:nvPicPr>
          <p:cNvPr id="4" name="Graphic 3">
            <a:extLst>
              <a:ext uri="{FF2B5EF4-FFF2-40B4-BE49-F238E27FC236}">
                <a16:creationId xmlns:a16="http://schemas.microsoft.com/office/drawing/2014/main" id="{00EB1F38-FADE-6648-A9B0-F10BA862D46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9582" y="459581"/>
            <a:ext cx="2234583" cy="413398"/>
          </a:xfrm>
          <a:prstGeom prst="rect">
            <a:avLst/>
          </a:prstGeom>
        </p:spPr>
      </p:pic>
    </p:spTree>
    <p:extLst>
      <p:ext uri="{BB962C8B-B14F-4D97-AF65-F5344CB8AC3E}">
        <p14:creationId xmlns:p14="http://schemas.microsoft.com/office/powerpoint/2010/main" val="35401801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blank" preserve="1">
  <p:cSld name="1_Thank you">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02496-8AE1-493F-AF6D-7176F42B42F1}"/>
              </a:ext>
            </a:extLst>
          </p:cNvPr>
          <p:cNvSpPr txBox="1"/>
          <p:nvPr userDrawn="1"/>
        </p:nvSpPr>
        <p:spPr>
          <a:xfrm>
            <a:off x="445295" y="3028950"/>
            <a:ext cx="5422105" cy="800100"/>
          </a:xfrm>
          <a:prstGeom prst="rect">
            <a:avLst/>
          </a:prstGeom>
          <a:noFill/>
        </p:spPr>
        <p:txBody>
          <a:bodyPr wrap="none" lIns="0" tIns="0" rIns="0" bIns="0" rtlCol="0" anchor="ctr">
            <a:noAutofit/>
          </a:bodyPr>
          <a:lstStyle/>
          <a:p>
            <a:r>
              <a:rPr lang="en-US" sz="4800" b="1">
                <a:solidFill>
                  <a:schemeClr val="bg1"/>
                </a:solidFill>
              </a:rPr>
              <a:t>Appendix</a:t>
            </a:r>
          </a:p>
        </p:txBody>
      </p:sp>
      <p:pic>
        <p:nvPicPr>
          <p:cNvPr id="8" name="Graphic 7">
            <a:extLst>
              <a:ext uri="{FF2B5EF4-FFF2-40B4-BE49-F238E27FC236}">
                <a16:creationId xmlns:a16="http://schemas.microsoft.com/office/drawing/2014/main" id="{3C42BA12-E867-CC42-935A-31F573F5DFB5}"/>
              </a:ext>
            </a:extLst>
          </p:cNvPr>
          <p:cNvPicPr>
            <a:picLocks/>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7200"/>
            <a:ext cx="2231136" cy="411480"/>
          </a:xfrm>
          <a:prstGeom prst="rect">
            <a:avLst/>
          </a:prstGeom>
        </p:spPr>
      </p:pic>
    </p:spTree>
    <p:extLst>
      <p:ext uri="{BB962C8B-B14F-4D97-AF65-F5344CB8AC3E}">
        <p14:creationId xmlns:p14="http://schemas.microsoft.com/office/powerpoint/2010/main" val="114455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binar Title Slide">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5D2F593-0E01-724F-A371-0446F3AD0353}"/>
              </a:ext>
            </a:extLst>
          </p:cNvPr>
          <p:cNvSpPr>
            <a:spLocks noGrp="1"/>
          </p:cNvSpPr>
          <p:nvPr>
            <p:ph type="pic" sz="quarter" idx="13"/>
          </p:nvPr>
        </p:nvSpPr>
        <p:spPr>
          <a:xfrm>
            <a:off x="6096001" y="0"/>
            <a:ext cx="6096000" cy="6858000"/>
          </a:xfrm>
          <a:solidFill>
            <a:schemeClr val="tx2"/>
          </a:solidFill>
        </p:spPr>
        <p:txBody>
          <a:bodyPr/>
          <a:lstStyle>
            <a:lvl1pPr>
              <a:defRPr>
                <a:solidFill>
                  <a:srgbClr val="A7A8AA"/>
                </a:solidFill>
              </a:defRPr>
            </a:lvl1pPr>
          </a:lstStyle>
          <a:p>
            <a:r>
              <a:rPr lang="en-US"/>
              <a:t>Click icon to add picture</a:t>
            </a:r>
          </a:p>
        </p:txBody>
      </p:sp>
      <p:sp>
        <p:nvSpPr>
          <p:cNvPr id="3" name="Subtitle">
            <a:extLst>
              <a:ext uri="{FF2B5EF4-FFF2-40B4-BE49-F238E27FC236}">
                <a16:creationId xmlns:a16="http://schemas.microsoft.com/office/drawing/2014/main" id="{A9E142C4-F717-3D4C-8714-BD7AF8037A22}"/>
              </a:ext>
            </a:extLst>
          </p:cNvPr>
          <p:cNvSpPr>
            <a:spLocks noGrp="1"/>
          </p:cNvSpPr>
          <p:nvPr>
            <p:ph type="subTitle" idx="1" hasCustomPrompt="1"/>
          </p:nvPr>
        </p:nvSpPr>
        <p:spPr>
          <a:xfrm>
            <a:off x="457200" y="431846"/>
            <a:ext cx="5303520" cy="276999"/>
          </a:xfrm>
        </p:spPr>
        <p:txBody>
          <a:bodyPr anchor="t" anchorCtr="0">
            <a:spAutoFit/>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Guardian Edge Webinar Series</a:t>
            </a:r>
          </a:p>
        </p:txBody>
      </p:sp>
      <p:sp>
        <p:nvSpPr>
          <p:cNvPr id="12" name="Legal">
            <a:extLst>
              <a:ext uri="{FF2B5EF4-FFF2-40B4-BE49-F238E27FC236}">
                <a16:creationId xmlns:a16="http://schemas.microsoft.com/office/drawing/2014/main" id="{219F71AA-CC7A-8A4D-A513-F18788DAE7F9}"/>
              </a:ext>
            </a:extLst>
          </p:cNvPr>
          <p:cNvSpPr>
            <a:spLocks noGrp="1"/>
          </p:cNvSpPr>
          <p:nvPr>
            <p:ph type="body" sz="quarter" idx="14" hasCustomPrompt="1"/>
          </p:nvPr>
        </p:nvSpPr>
        <p:spPr>
          <a:xfrm>
            <a:off x="457200" y="6062472"/>
            <a:ext cx="5303520" cy="229181"/>
          </a:xfrm>
        </p:spPr>
        <p:txBody>
          <a:bodyPr anchor="b" anchorCtr="0">
            <a:noAutofit/>
          </a:bodyPr>
          <a:lstStyle>
            <a:lvl1pPr>
              <a:spcAft>
                <a:spcPts val="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 or footnote</a:t>
            </a:r>
          </a:p>
        </p:txBody>
      </p:sp>
    </p:spTree>
    <p:extLst>
      <p:ext uri="{BB962C8B-B14F-4D97-AF65-F5344CB8AC3E}">
        <p14:creationId xmlns:p14="http://schemas.microsoft.com/office/powerpoint/2010/main" val="2410378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Lt">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0EC17445-58F9-7E42-A54B-34F5DCF630F1}"/>
              </a:ext>
            </a:extLst>
          </p:cNvPr>
          <p:cNvSpPr>
            <a:spLocks noGrp="1"/>
          </p:cNvSpPr>
          <p:nvPr>
            <p:ph type="ftr" sz="quarter" idx="11"/>
          </p:nvPr>
        </p:nvSpPr>
        <p:spPr/>
        <p:txBody>
          <a:bodyPr/>
          <a:lstStyle/>
          <a:p>
            <a:r>
              <a:rPr lang="en-US"/>
              <a:t>Absence Management  |   Enterprise Marketing   |   Guardian public</a:t>
            </a:r>
          </a:p>
        </p:txBody>
      </p:sp>
      <p:sp>
        <p:nvSpPr>
          <p:cNvPr id="4" name="Slide Number">
            <a:extLst>
              <a:ext uri="{FF2B5EF4-FFF2-40B4-BE49-F238E27FC236}">
                <a16:creationId xmlns:a16="http://schemas.microsoft.com/office/drawing/2014/main" id="{C42726D3-249E-B14A-8DD6-1F68EC4AB639}"/>
              </a:ext>
            </a:extLst>
          </p:cNvPr>
          <p:cNvSpPr>
            <a:spLocks noGrp="1"/>
          </p:cNvSpPr>
          <p:nvPr>
            <p:ph type="sldNum" sz="quarter" idx="12"/>
          </p:nvPr>
        </p:nvSpPr>
        <p:spPr/>
        <p:txBody>
          <a:bodyPr/>
          <a:lstStyle/>
          <a:p>
            <a:fld id="{8EB3323C-FB4C-034A-A8F5-DA43F08A644B}" type="slidenum">
              <a:t>‹#›</a:t>
            </a:fld>
            <a:endParaRPr lang="en-US"/>
          </a:p>
        </p:txBody>
      </p:sp>
      <p:sp>
        <p:nvSpPr>
          <p:cNvPr id="5" name="Legal">
            <a:extLst>
              <a:ext uri="{FF2B5EF4-FFF2-40B4-BE49-F238E27FC236}">
                <a16:creationId xmlns:a16="http://schemas.microsoft.com/office/drawing/2014/main" id="{43334C3D-42F5-004E-BEF1-78E0CFB0F97A}"/>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Tree>
    <p:extLst>
      <p:ext uri="{BB962C8B-B14F-4D97-AF65-F5344CB8AC3E}">
        <p14:creationId xmlns:p14="http://schemas.microsoft.com/office/powerpoint/2010/main" val="566289153"/>
      </p:ext>
    </p:extLst>
  </p:cSld>
  <p:clrMapOvr>
    <a:masterClrMapping/>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blank" preserve="1">
  <p:cSld name="End of template">
    <p:bg>
      <p:bgPr>
        <a:solidFill>
          <a:schemeClr val="bg2">
            <a:lumMod val="1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60402C-79A5-4594-8023-65F97C856EBE}"/>
              </a:ext>
            </a:extLst>
          </p:cNvPr>
          <p:cNvSpPr txBox="1"/>
          <p:nvPr userDrawn="1"/>
        </p:nvSpPr>
        <p:spPr>
          <a:xfrm>
            <a:off x="457200" y="457200"/>
            <a:ext cx="11277600" cy="5943600"/>
          </a:xfrm>
          <a:prstGeom prst="rect">
            <a:avLst/>
          </a:prstGeom>
          <a:noFill/>
        </p:spPr>
        <p:txBody>
          <a:bodyPr wrap="square" lIns="0" tIns="0" rIns="0" bIns="0" rtlCol="0" anchor="ctr">
            <a:noAutofit/>
          </a:bodyPr>
          <a:lstStyle/>
          <a:p>
            <a:pPr algn="ctr"/>
            <a:r>
              <a:rPr lang="en-US" sz="9600" b="1">
                <a:solidFill>
                  <a:schemeClr val="bg1"/>
                </a:solidFill>
              </a:rPr>
              <a:t>End of template</a:t>
            </a:r>
          </a:p>
        </p:txBody>
      </p:sp>
    </p:spTree>
    <p:extLst>
      <p:ext uri="{BB962C8B-B14F-4D97-AF65-F5344CB8AC3E}">
        <p14:creationId xmlns:p14="http://schemas.microsoft.com/office/powerpoint/2010/main" val="10428938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with 2 Column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3456432"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4371769" y="2019300"/>
            <a:ext cx="7363031" cy="3924298"/>
          </a:xfrm>
        </p:spPr>
        <p:txBody>
          <a:bodyPr/>
          <a:lstStyle>
            <a:lvl1pPr>
              <a:defRPr/>
            </a:lvl1pPr>
            <a:lvl2pPr>
              <a:defRPr/>
            </a:lvl2pPr>
            <a:lvl4pPr>
              <a:defRPr/>
            </a:lvl4pPr>
            <a:lvl6pPr>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10BCB2F-6288-4507-A634-4094C6E08633}"/>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E9AE4C19-8C73-DC47-A46C-29107F15E1DA}"/>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Footer Placeholder 4">
            <a:extLst>
              <a:ext uri="{FF2B5EF4-FFF2-40B4-BE49-F238E27FC236}">
                <a16:creationId xmlns:a16="http://schemas.microsoft.com/office/drawing/2014/main" id="{98916B9B-03FC-A446-A10B-BDB93E5549F3}"/>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27883531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Only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6" name="Text Placeholder 9">
            <a:extLst>
              <a:ext uri="{FF2B5EF4-FFF2-40B4-BE49-F238E27FC236}">
                <a16:creationId xmlns:a16="http://schemas.microsoft.com/office/drawing/2014/main" id="{58F56C51-2DC8-6242-907A-BCD9DB328F3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Footer Placeholder 4">
            <a:extLst>
              <a:ext uri="{FF2B5EF4-FFF2-40B4-BE49-F238E27FC236}">
                <a16:creationId xmlns:a16="http://schemas.microsoft.com/office/drawing/2014/main" id="{32237ED0-F8A4-3C40-8DE9-3A4116BAB9EB}"/>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Tree>
    <p:extLst>
      <p:ext uri="{BB962C8B-B14F-4D97-AF65-F5344CB8AC3E}">
        <p14:creationId xmlns:p14="http://schemas.microsoft.com/office/powerpoint/2010/main" val="315693364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Webinar Title Slide">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5D2F593-0E01-724F-A371-0446F3AD0353}"/>
              </a:ext>
            </a:extLst>
          </p:cNvPr>
          <p:cNvSpPr>
            <a:spLocks noGrp="1"/>
          </p:cNvSpPr>
          <p:nvPr>
            <p:ph type="pic" sz="quarter" idx="13"/>
          </p:nvPr>
        </p:nvSpPr>
        <p:spPr>
          <a:xfrm>
            <a:off x="6096001" y="0"/>
            <a:ext cx="6096000" cy="6858000"/>
          </a:xfrm>
          <a:solidFill>
            <a:schemeClr val="tx2"/>
          </a:solidFill>
        </p:spPr>
        <p:txBody>
          <a:bodyPr/>
          <a:lstStyle>
            <a:lvl1pPr>
              <a:defRPr>
                <a:solidFill>
                  <a:srgbClr val="A7A8AA"/>
                </a:solidFill>
              </a:defRPr>
            </a:lvl1pPr>
          </a:lstStyle>
          <a:p>
            <a:r>
              <a:rPr lang="en-US"/>
              <a:t>Click icon to add picture</a:t>
            </a:r>
          </a:p>
        </p:txBody>
      </p:sp>
      <p:sp>
        <p:nvSpPr>
          <p:cNvPr id="3" name="Subtitle">
            <a:extLst>
              <a:ext uri="{FF2B5EF4-FFF2-40B4-BE49-F238E27FC236}">
                <a16:creationId xmlns:a16="http://schemas.microsoft.com/office/drawing/2014/main" id="{A9E142C4-F717-3D4C-8714-BD7AF8037A22}"/>
              </a:ext>
            </a:extLst>
          </p:cNvPr>
          <p:cNvSpPr>
            <a:spLocks noGrp="1"/>
          </p:cNvSpPr>
          <p:nvPr>
            <p:ph type="subTitle" idx="1" hasCustomPrompt="1"/>
          </p:nvPr>
        </p:nvSpPr>
        <p:spPr>
          <a:xfrm>
            <a:off x="457200" y="431846"/>
            <a:ext cx="5303520" cy="276999"/>
          </a:xfrm>
        </p:spPr>
        <p:txBody>
          <a:bodyPr anchor="t" anchorCtr="0">
            <a:spAutoFit/>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Guardian Edge Webinar Series</a:t>
            </a:r>
          </a:p>
        </p:txBody>
      </p:sp>
      <p:sp>
        <p:nvSpPr>
          <p:cNvPr id="12" name="Legal">
            <a:extLst>
              <a:ext uri="{FF2B5EF4-FFF2-40B4-BE49-F238E27FC236}">
                <a16:creationId xmlns:a16="http://schemas.microsoft.com/office/drawing/2014/main" id="{219F71AA-CC7A-8A4D-A513-F18788DAE7F9}"/>
              </a:ext>
            </a:extLst>
          </p:cNvPr>
          <p:cNvSpPr>
            <a:spLocks noGrp="1"/>
          </p:cNvSpPr>
          <p:nvPr>
            <p:ph type="body" sz="quarter" idx="14" hasCustomPrompt="1"/>
          </p:nvPr>
        </p:nvSpPr>
        <p:spPr>
          <a:xfrm>
            <a:off x="457200" y="6062472"/>
            <a:ext cx="5303520" cy="229181"/>
          </a:xfrm>
        </p:spPr>
        <p:txBody>
          <a:bodyPr anchor="b" anchorCtr="0">
            <a:noAutofit/>
          </a:bodyPr>
          <a:lstStyle>
            <a:lvl1pPr>
              <a:spcAft>
                <a:spcPts val="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 or footnote</a:t>
            </a:r>
          </a:p>
        </p:txBody>
      </p:sp>
    </p:spTree>
    <p:extLst>
      <p:ext uri="{BB962C8B-B14F-4D97-AF65-F5344CB8AC3E}">
        <p14:creationId xmlns:p14="http://schemas.microsoft.com/office/powerpoint/2010/main" val="3337873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60">
          <p15:clr>
            <a:srgbClr val="FBAE40"/>
          </p15:clr>
        </p15:guide>
        <p15:guide id="2" orient="horz" pos="39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Webinar Welcome Slide">
    <p:spTree>
      <p:nvGrpSpPr>
        <p:cNvPr id="1" name=""/>
        <p:cNvGrpSpPr/>
        <p:nvPr/>
      </p:nvGrpSpPr>
      <p:grpSpPr>
        <a:xfrm>
          <a:off x="0" y="0"/>
          <a:ext cx="0" cy="0"/>
          <a:chOff x="0" y="0"/>
          <a:chExt cx="0" cy="0"/>
        </a:xfrm>
      </p:grpSpPr>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104770" cy="215900"/>
          </a:xfrm>
        </p:spPr>
        <p:txBody>
          <a:bodyPr>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Information classification</a:t>
            </a:r>
          </a:p>
        </p:txBody>
      </p:sp>
      <p:sp>
        <p:nvSpPr>
          <p:cNvPr id="8" name="Rectangle 7">
            <a:extLst>
              <a:ext uri="{FF2B5EF4-FFF2-40B4-BE49-F238E27FC236}">
                <a16:creationId xmlns:a16="http://schemas.microsoft.com/office/drawing/2014/main" id="{3DFBABF3-1D8D-8E41-ADDD-277B8D4281C5}"/>
              </a:ext>
            </a:extLst>
          </p:cNvPr>
          <p:cNvSpPr/>
          <p:nvPr userDrawn="1"/>
        </p:nvSpPr>
        <p:spPr>
          <a:xfrm>
            <a:off x="6096000" y="3429000"/>
            <a:ext cx="6096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Picture Placeholder 11">
            <a:extLst>
              <a:ext uri="{FF2B5EF4-FFF2-40B4-BE49-F238E27FC236}">
                <a16:creationId xmlns:a16="http://schemas.microsoft.com/office/drawing/2014/main" id="{2EF02031-CEA3-F04E-89ED-BC52888F0E16}"/>
              </a:ext>
            </a:extLst>
          </p:cNvPr>
          <p:cNvSpPr>
            <a:spLocks noGrp="1"/>
          </p:cNvSpPr>
          <p:nvPr>
            <p:ph type="pic" sz="quarter" idx="13"/>
          </p:nvPr>
        </p:nvSpPr>
        <p:spPr>
          <a:xfrm>
            <a:off x="6096000" y="0"/>
            <a:ext cx="6096000" cy="3429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Tree>
    <p:extLst>
      <p:ext uri="{BB962C8B-B14F-4D97-AF65-F5344CB8AC3E}">
        <p14:creationId xmlns:p14="http://schemas.microsoft.com/office/powerpoint/2010/main" val="983362285"/>
      </p:ext>
    </p:extLst>
  </p:cSld>
  <p:clrMapOvr>
    <a:masterClrMapping/>
  </p:clrMapOvr>
  <p:extLst>
    <p:ext uri="{DCECCB84-F9BA-43D5-87BE-67443E8EF086}">
      <p15:sldGuideLst xmlns:p15="http://schemas.microsoft.com/office/powerpoint/2012/main">
        <p15:guide id="1" orient="horz" pos="1560">
          <p15:clr>
            <a:srgbClr val="FBAE40"/>
          </p15:clr>
        </p15:guide>
        <p15:guide id="2" orient="horz" pos="39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p>
            <a:r>
              <a:rPr lang="en-US"/>
              <a:t>Presentation title   |   Business unit   |   Guardian confidential</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200"/>
            <a:ext cx="5404104" cy="502920"/>
          </a:xfrm>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5404104"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330550"/>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39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1/2 Picture Lt">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p>
            <a:r>
              <a:rPr lang="en-US"/>
              <a:t>Presentation title   |   Business unit   |   Guardian confidential</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11" name="Title 1">
            <a:extLst>
              <a:ext uri="{FF2B5EF4-FFF2-40B4-BE49-F238E27FC236}">
                <a16:creationId xmlns:a16="http://schemas.microsoft.com/office/drawing/2014/main" id="{0B12849C-0781-9A44-AC2A-F1F89CE5C3E0}"/>
              </a:ext>
            </a:extLst>
          </p:cNvPr>
          <p:cNvSpPr>
            <a:spLocks noGrp="1"/>
          </p:cNvSpPr>
          <p:nvPr>
            <p:ph type="title"/>
          </p:nvPr>
        </p:nvSpPr>
        <p:spPr>
          <a:xfrm>
            <a:off x="457200" y="457199"/>
            <a:ext cx="5212080" cy="983673"/>
          </a:xfrm>
        </p:spPr>
        <p:txBody>
          <a:bodyPr/>
          <a:lstStyle>
            <a:lvl1pPr>
              <a:defRPr>
                <a:solidFill>
                  <a:schemeClr val="accent1"/>
                </a:solidFill>
              </a:defRPr>
            </a:lvl1pPr>
          </a:lstStyle>
          <a:p>
            <a:r>
              <a:rPr lang="en-US"/>
              <a:t>Click to edit Master title style</a:t>
            </a:r>
          </a:p>
        </p:txBody>
      </p:sp>
      <p:sp>
        <p:nvSpPr>
          <p:cNvPr id="12" name="Number 1">
            <a:extLst>
              <a:ext uri="{FF2B5EF4-FFF2-40B4-BE49-F238E27FC236}">
                <a16:creationId xmlns:a16="http://schemas.microsoft.com/office/drawing/2014/main" id="{84A60A49-7A42-6145-800D-AEC0472E94DA}"/>
              </a:ext>
            </a:extLst>
          </p:cNvPr>
          <p:cNvSpPr>
            <a:spLocks noGrp="1"/>
          </p:cNvSpPr>
          <p:nvPr>
            <p:ph type="body" sz="quarter" idx="22" hasCustomPrompt="1"/>
          </p:nvPr>
        </p:nvSpPr>
        <p:spPr>
          <a:xfrm>
            <a:off x="457200" y="13864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3" name="Number 2">
            <a:extLst>
              <a:ext uri="{FF2B5EF4-FFF2-40B4-BE49-F238E27FC236}">
                <a16:creationId xmlns:a16="http://schemas.microsoft.com/office/drawing/2014/main" id="{EFF044F7-A34A-FD4A-B41E-D11DC4EEF4D9}"/>
              </a:ext>
            </a:extLst>
          </p:cNvPr>
          <p:cNvSpPr>
            <a:spLocks noGrp="1"/>
          </p:cNvSpPr>
          <p:nvPr>
            <p:ph type="body" sz="quarter" idx="23" hasCustomPrompt="1"/>
          </p:nvPr>
        </p:nvSpPr>
        <p:spPr>
          <a:xfrm>
            <a:off x="457200" y="23008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4" name="Number 3">
            <a:extLst>
              <a:ext uri="{FF2B5EF4-FFF2-40B4-BE49-F238E27FC236}">
                <a16:creationId xmlns:a16="http://schemas.microsoft.com/office/drawing/2014/main" id="{55AA212C-EFE3-3344-AA17-68ED7475CD3C}"/>
              </a:ext>
            </a:extLst>
          </p:cNvPr>
          <p:cNvSpPr>
            <a:spLocks noGrp="1"/>
          </p:cNvSpPr>
          <p:nvPr>
            <p:ph type="body" sz="quarter" idx="24" hasCustomPrompt="1"/>
          </p:nvPr>
        </p:nvSpPr>
        <p:spPr>
          <a:xfrm>
            <a:off x="457200" y="32152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5" name="Number 4">
            <a:extLst>
              <a:ext uri="{FF2B5EF4-FFF2-40B4-BE49-F238E27FC236}">
                <a16:creationId xmlns:a16="http://schemas.microsoft.com/office/drawing/2014/main" id="{517C44C4-BF8A-D645-8416-8976C9703C15}"/>
              </a:ext>
            </a:extLst>
          </p:cNvPr>
          <p:cNvSpPr>
            <a:spLocks noGrp="1"/>
          </p:cNvSpPr>
          <p:nvPr>
            <p:ph type="body" sz="quarter" idx="25" hasCustomPrompt="1"/>
          </p:nvPr>
        </p:nvSpPr>
        <p:spPr>
          <a:xfrm>
            <a:off x="457200" y="4129645"/>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6" name="Number 5">
            <a:extLst>
              <a:ext uri="{FF2B5EF4-FFF2-40B4-BE49-F238E27FC236}">
                <a16:creationId xmlns:a16="http://schemas.microsoft.com/office/drawing/2014/main" id="{F31D8F24-10A4-E44F-958B-0E3CD1B4736B}"/>
              </a:ext>
            </a:extLst>
          </p:cNvPr>
          <p:cNvSpPr>
            <a:spLocks noGrp="1"/>
          </p:cNvSpPr>
          <p:nvPr>
            <p:ph type="body" sz="quarter" idx="26" hasCustomPrompt="1"/>
          </p:nvPr>
        </p:nvSpPr>
        <p:spPr>
          <a:xfrm>
            <a:off x="457200" y="5044046"/>
            <a:ext cx="731520" cy="914400"/>
          </a:xfrm>
        </p:spPr>
        <p:txBody>
          <a:bodyPr wrap="none">
            <a:noAutofit/>
          </a:bodyPr>
          <a:lstStyle>
            <a:lvl1pPr>
              <a:spcAft>
                <a:spcPts val="0"/>
              </a:spcAft>
              <a:buClr>
                <a:schemeClr val="bg1"/>
              </a:buClr>
              <a:defRPr sz="5400">
                <a:solidFill>
                  <a:schemeClr val="accent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17" name="Text Placeholder 1">
            <a:extLst>
              <a:ext uri="{FF2B5EF4-FFF2-40B4-BE49-F238E27FC236}">
                <a16:creationId xmlns:a16="http://schemas.microsoft.com/office/drawing/2014/main" id="{E43B16FE-E2DE-4040-A2B9-FBAFAFB89F52}"/>
              </a:ext>
            </a:extLst>
          </p:cNvPr>
          <p:cNvSpPr>
            <a:spLocks noGrp="1"/>
          </p:cNvSpPr>
          <p:nvPr>
            <p:ph type="body" sz="quarter" idx="17"/>
          </p:nvPr>
        </p:nvSpPr>
        <p:spPr>
          <a:xfrm>
            <a:off x="1199408" y="1485895"/>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8" name="Text Placeholder 2">
            <a:extLst>
              <a:ext uri="{FF2B5EF4-FFF2-40B4-BE49-F238E27FC236}">
                <a16:creationId xmlns:a16="http://schemas.microsoft.com/office/drawing/2014/main" id="{5F50452B-5B4E-E348-83A0-E9ECB6C2C896}"/>
              </a:ext>
            </a:extLst>
          </p:cNvPr>
          <p:cNvSpPr>
            <a:spLocks noGrp="1"/>
          </p:cNvSpPr>
          <p:nvPr>
            <p:ph type="body" sz="quarter" idx="18"/>
          </p:nvPr>
        </p:nvSpPr>
        <p:spPr>
          <a:xfrm>
            <a:off x="1199408" y="2396723"/>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E533FE2-8F6A-CE40-A8A4-C1587DCAF454}"/>
              </a:ext>
            </a:extLst>
          </p:cNvPr>
          <p:cNvSpPr>
            <a:spLocks noGrp="1"/>
          </p:cNvSpPr>
          <p:nvPr>
            <p:ph type="body" sz="quarter" idx="19"/>
          </p:nvPr>
        </p:nvSpPr>
        <p:spPr>
          <a:xfrm>
            <a:off x="1199408" y="3307551"/>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0" name="Text Placeholder 4">
            <a:extLst>
              <a:ext uri="{FF2B5EF4-FFF2-40B4-BE49-F238E27FC236}">
                <a16:creationId xmlns:a16="http://schemas.microsoft.com/office/drawing/2014/main" id="{3795BC6A-46DB-D94C-BF27-6B479465EACF}"/>
              </a:ext>
            </a:extLst>
          </p:cNvPr>
          <p:cNvSpPr>
            <a:spLocks noGrp="1"/>
          </p:cNvSpPr>
          <p:nvPr>
            <p:ph type="body" sz="quarter" idx="20"/>
          </p:nvPr>
        </p:nvSpPr>
        <p:spPr>
          <a:xfrm>
            <a:off x="1199408" y="4218379"/>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1" name="Text Placeholder 5">
            <a:extLst>
              <a:ext uri="{FF2B5EF4-FFF2-40B4-BE49-F238E27FC236}">
                <a16:creationId xmlns:a16="http://schemas.microsoft.com/office/drawing/2014/main" id="{F312C240-78B3-EB4C-BAB6-54F93AC08C12}"/>
              </a:ext>
            </a:extLst>
          </p:cNvPr>
          <p:cNvSpPr>
            <a:spLocks noGrp="1"/>
          </p:cNvSpPr>
          <p:nvPr>
            <p:ph type="body" sz="quarter" idx="21"/>
          </p:nvPr>
        </p:nvSpPr>
        <p:spPr>
          <a:xfrm>
            <a:off x="1199408" y="5129208"/>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53916757"/>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396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hank You">
    <p:bg>
      <p:bgRef idx="1001">
        <a:schemeClr val="bg1"/>
      </p:bgRef>
    </p:bg>
    <p:spTree>
      <p:nvGrpSpPr>
        <p:cNvPr id="1" name=""/>
        <p:cNvGrpSpPr/>
        <p:nvPr/>
      </p:nvGrpSpPr>
      <p:grpSpPr>
        <a:xfrm>
          <a:off x="0" y="0"/>
          <a:ext cx="0" cy="0"/>
          <a:chOff x="0" y="0"/>
          <a:chExt cx="0" cy="0"/>
        </a:xfrm>
      </p:grpSpPr>
      <p:pic>
        <p:nvPicPr>
          <p:cNvPr id="13" name="Underline">
            <a:extLst>
              <a:ext uri="{FF2B5EF4-FFF2-40B4-BE49-F238E27FC236}">
                <a16:creationId xmlns:a16="http://schemas.microsoft.com/office/drawing/2014/main" id="{3CF9C768-B25C-1D4B-A181-9F38343E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75" y="3215466"/>
            <a:ext cx="3325091" cy="256774"/>
          </a:xfrm>
          <a:prstGeom prst="rect">
            <a:avLst/>
          </a:prstGeom>
        </p:spPr>
      </p:pic>
      <p:sp>
        <p:nvSpPr>
          <p:cNvPr id="9" name="Legal">
            <a:extLst>
              <a:ext uri="{FF2B5EF4-FFF2-40B4-BE49-F238E27FC236}">
                <a16:creationId xmlns:a16="http://schemas.microsoft.com/office/drawing/2014/main" id="{FD2D576D-1063-1B45-9625-41BF1188832E}"/>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a:t>
            </a:r>
          </a:p>
        </p:txBody>
      </p:sp>
      <p:sp>
        <p:nvSpPr>
          <p:cNvPr id="10" name="Disclaimer">
            <a:extLst>
              <a:ext uri="{FF2B5EF4-FFF2-40B4-BE49-F238E27FC236}">
                <a16:creationId xmlns:a16="http://schemas.microsoft.com/office/drawing/2014/main" id="{FAFA4428-187A-4B43-A307-F360016B7198}"/>
              </a:ext>
            </a:extLst>
          </p:cNvPr>
          <p:cNvSpPr>
            <a:spLocks noGrp="1"/>
          </p:cNvSpPr>
          <p:nvPr>
            <p:ph type="body" sz="quarter" idx="12" hasCustomPrompt="1"/>
          </p:nvPr>
        </p:nvSpPr>
        <p:spPr>
          <a:xfrm>
            <a:off x="457200" y="6372224"/>
            <a:ext cx="11277601" cy="215900"/>
          </a:xfrm>
        </p:spPr>
        <p:txBody>
          <a:bodyPr>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Information classification</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11277600" cy="881742"/>
          </a:xfrm>
        </p:spPr>
        <p:txBody>
          <a:bodyPr anchor="t" anchorCtr="0"/>
          <a:lstStyle>
            <a:lvl1pPr>
              <a:defRPr sz="5400">
                <a:solidFill>
                  <a:schemeClr val="tx1"/>
                </a:solidFill>
              </a:defRPr>
            </a:lvl1pPr>
          </a:lstStyle>
          <a:p>
            <a:r>
              <a:rPr lang="en-US"/>
              <a:t>Thank you</a:t>
            </a:r>
          </a:p>
        </p:txBody>
      </p:sp>
      <p:sp>
        <p:nvSpPr>
          <p:cNvPr id="11" name="Contact">
            <a:extLst>
              <a:ext uri="{FF2B5EF4-FFF2-40B4-BE49-F238E27FC236}">
                <a16:creationId xmlns:a16="http://schemas.microsoft.com/office/drawing/2014/main" id="{77D1C5F6-251C-9041-A538-DE284E4C9CA9}"/>
              </a:ext>
            </a:extLst>
          </p:cNvPr>
          <p:cNvSpPr>
            <a:spLocks noGrp="1"/>
          </p:cNvSpPr>
          <p:nvPr>
            <p:ph type="body" sz="quarter" idx="15"/>
          </p:nvPr>
        </p:nvSpPr>
        <p:spPr>
          <a:xfrm>
            <a:off x="457200" y="3930732"/>
            <a:ext cx="11277600" cy="188745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c 13">
            <a:extLst>
              <a:ext uri="{FF2B5EF4-FFF2-40B4-BE49-F238E27FC236}">
                <a16:creationId xmlns:a16="http://schemas.microsoft.com/office/drawing/2014/main" id="{4F7C54D3-DBE3-8145-A915-DA33C48432E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7200" y="459581"/>
            <a:ext cx="3219789" cy="443615"/>
          </a:xfrm>
          <a:prstGeom prst="rect">
            <a:avLst/>
          </a:prstGeom>
        </p:spPr>
      </p:pic>
    </p:spTree>
    <p:extLst>
      <p:ext uri="{BB962C8B-B14F-4D97-AF65-F5344CB8AC3E}">
        <p14:creationId xmlns:p14="http://schemas.microsoft.com/office/powerpoint/2010/main" val="36472821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p15:clr>
            <a:srgbClr val="FBAE40"/>
          </p15:clr>
        </p15:guide>
        <p15:guide id="2" orient="horz" pos="396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4" name="Text Placeholder 9">
            <a:extLst>
              <a:ext uri="{FF2B5EF4-FFF2-40B4-BE49-F238E27FC236}">
                <a16:creationId xmlns:a16="http://schemas.microsoft.com/office/drawing/2014/main" id="{75A7045A-7E39-2A46-9D2C-6AEFA7163E6D}"/>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Content Placeholder 2">
            <a:extLst>
              <a:ext uri="{FF2B5EF4-FFF2-40B4-BE49-F238E27FC236}">
                <a16:creationId xmlns:a16="http://schemas.microsoft.com/office/drawing/2014/main" id="{650FFB1D-E171-9443-8FB0-B14A7FCF5C2E}"/>
              </a:ext>
            </a:extLst>
          </p:cNvPr>
          <p:cNvSpPr>
            <a:spLocks noGrp="1"/>
          </p:cNvSpPr>
          <p:nvPr>
            <p:ph idx="13"/>
          </p:nvPr>
        </p:nvSpPr>
        <p:spPr>
          <a:xfrm>
            <a:off x="6324600" y="1879600"/>
            <a:ext cx="5410200" cy="4064000"/>
          </a:xfrm>
        </p:spPr>
        <p:txBody>
          <a:bodyPr/>
          <a:lstStyle>
            <a:lvl1pPr marL="342900" indent="-342900">
              <a:spcAft>
                <a:spcPts val="900"/>
              </a:spcAft>
              <a:buFont typeface="+mj-lt"/>
              <a:buAutoNum type="arabicPeriod"/>
              <a:defRPr b="1" i="0">
                <a:latin typeface="Effra" panose="020B0603020203020204" pitchFamily="34" charset="0"/>
                <a:cs typeface="Effra" panose="020B0603020203020204" pitchFamily="34" charset="0"/>
              </a:defRPr>
            </a:lvl1pPr>
            <a:lvl2pPr marL="758825" indent="-285750">
              <a:spcAft>
                <a:spcPts val="0"/>
              </a:spcAft>
              <a:buFont typeface="Arial" panose="020B0604020202020204" pitchFamily="34" charset="0"/>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5pPr marL="0" indent="0">
              <a:spcAft>
                <a:spcPts val="900"/>
              </a:spcAft>
              <a:buNone/>
              <a:defRPr b="0" i="0">
                <a:latin typeface="Effra" panose="020B0603020203020204" pitchFamily="34" charset="0"/>
                <a:cs typeface="Effra" panose="020B0603020203020204" pitchFamily="34" charset="0"/>
              </a:defRPr>
            </a:lvl5pPr>
            <a:lvl6pPr>
              <a:defRPr/>
            </a:lvl6pPr>
          </a:lstStyle>
          <a:p>
            <a:pPr lvl="0"/>
            <a:r>
              <a:rPr lang="en-US"/>
              <a:t>Click to edit Master text styles</a:t>
            </a:r>
          </a:p>
          <a:p>
            <a:pPr lvl="1"/>
            <a:r>
              <a:rPr lang="en-US"/>
              <a:t>Second level</a:t>
            </a:r>
          </a:p>
        </p:txBody>
      </p:sp>
      <p:sp>
        <p:nvSpPr>
          <p:cNvPr id="8" name="Title 1">
            <a:extLst>
              <a:ext uri="{FF2B5EF4-FFF2-40B4-BE49-F238E27FC236}">
                <a16:creationId xmlns:a16="http://schemas.microsoft.com/office/drawing/2014/main" id="{01CEC346-EBEA-5741-8D6E-30D33C2D4985}"/>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9" name="Content Placeholder 2">
            <a:extLst>
              <a:ext uri="{FF2B5EF4-FFF2-40B4-BE49-F238E27FC236}">
                <a16:creationId xmlns:a16="http://schemas.microsoft.com/office/drawing/2014/main" id="{1BDCB7B4-10ED-674F-BD26-DF0BB0F51041}"/>
              </a:ext>
            </a:extLst>
          </p:cNvPr>
          <p:cNvSpPr>
            <a:spLocks noGrp="1"/>
          </p:cNvSpPr>
          <p:nvPr>
            <p:ph idx="1"/>
          </p:nvPr>
        </p:nvSpPr>
        <p:spPr>
          <a:xfrm>
            <a:off x="457200" y="1862667"/>
            <a:ext cx="5410200" cy="4080933"/>
          </a:xfrm>
        </p:spPr>
        <p:txBody>
          <a:bodyPr/>
          <a:lstStyle>
            <a:lvl1pPr marL="342900" indent="-342900">
              <a:spcAft>
                <a:spcPts val="900"/>
              </a:spcAft>
              <a:buFont typeface="+mj-lt"/>
              <a:buAutoNum type="arabicPeriod"/>
              <a:defRPr b="1" i="0">
                <a:latin typeface="Effra" panose="020B0603020203020204" pitchFamily="34" charset="0"/>
                <a:cs typeface="Effra" panose="020B0603020203020204" pitchFamily="34" charset="0"/>
              </a:defRPr>
            </a:lvl1pPr>
            <a:lvl2pPr marL="758825" indent="-285750">
              <a:spcAft>
                <a:spcPts val="0"/>
              </a:spcAft>
              <a:buFont typeface="Arial" panose="020B0604020202020204" pitchFamily="34" charset="0"/>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6pPr>
              <a:defRPr/>
            </a:lvl6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573EEB09-6727-3644-A2B4-ECB457A8DBA8}"/>
              </a:ext>
            </a:extLst>
          </p:cNvPr>
          <p:cNvSpPr txBox="1"/>
          <p:nvPr userDrawn="1"/>
        </p:nvSpPr>
        <p:spPr>
          <a:xfrm>
            <a:off x="8720667" y="-795867"/>
            <a:ext cx="0" cy="0"/>
          </a:xfrm>
          <a:prstGeom prst="rect">
            <a:avLst/>
          </a:prstGeom>
          <a:noFill/>
        </p:spPr>
        <p:txBody>
          <a:bodyPr wrap="none" rtlCol="0">
            <a:noAutofit/>
          </a:bodyPr>
          <a:lstStyle/>
          <a:p>
            <a:pPr algn="l"/>
            <a:endParaRPr lang="en-US"/>
          </a:p>
        </p:txBody>
      </p:sp>
      <p:sp>
        <p:nvSpPr>
          <p:cNvPr id="10" name="Text Placeholder 6">
            <a:extLst>
              <a:ext uri="{FF2B5EF4-FFF2-40B4-BE49-F238E27FC236}">
                <a16:creationId xmlns:a16="http://schemas.microsoft.com/office/drawing/2014/main" id="{64CD17B0-CF3B-B84F-9E15-873BF2010190}"/>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11" name="Footer Placeholder 4">
            <a:extLst>
              <a:ext uri="{FF2B5EF4-FFF2-40B4-BE49-F238E27FC236}">
                <a16:creationId xmlns:a16="http://schemas.microsoft.com/office/drawing/2014/main" id="{2A26A136-CDAA-8246-8EC4-DC083E5A4998}"/>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Ben Tech Savvy Part 2   |   Strategy &amp; Storytelling</a:t>
            </a:r>
          </a:p>
        </p:txBody>
      </p:sp>
    </p:spTree>
    <p:extLst>
      <p:ext uri="{BB962C8B-B14F-4D97-AF65-F5344CB8AC3E}">
        <p14:creationId xmlns:p14="http://schemas.microsoft.com/office/powerpoint/2010/main" val="25402029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1EF70C-9AF1-4414-88C1-71364E64B615}" type="slidenum">
              <a:rPr lang="en-US" smtClean="0"/>
              <a:pPr/>
              <a:t>‹#›</a:t>
            </a:fld>
            <a:endParaRPr lang="en-US"/>
          </a:p>
        </p:txBody>
      </p:sp>
    </p:spTree>
    <p:extLst>
      <p:ext uri="{BB962C8B-B14F-4D97-AF65-F5344CB8AC3E}">
        <p14:creationId xmlns:p14="http://schemas.microsoft.com/office/powerpoint/2010/main" val="210610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1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8646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Col Content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2" name="Title 1">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62B8EAA0-2383-644E-B96C-7783274A8827}"/>
              </a:ext>
            </a:extLst>
          </p:cNvPr>
          <p:cNvSpPr>
            <a:spLocks noGrp="1"/>
          </p:cNvSpPr>
          <p:nvPr>
            <p:ph idx="15"/>
          </p:nvPr>
        </p:nvSpPr>
        <p:spPr>
          <a:xfrm>
            <a:off x="6330696" y="1600200"/>
            <a:ext cx="5404104"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3560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39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Col Content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1">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3447288"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5AA3A58-5F23-A043-ABF4-6AB522BBFCB2}"/>
              </a:ext>
            </a:extLst>
          </p:cNvPr>
          <p:cNvSpPr>
            <a:spLocks noGrp="1"/>
          </p:cNvSpPr>
          <p:nvPr>
            <p:ph idx="15"/>
          </p:nvPr>
        </p:nvSpPr>
        <p:spPr>
          <a:xfrm>
            <a:off x="4370388" y="1600200"/>
            <a:ext cx="3447288"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3BAF8BFD-DE6C-094C-AECD-B29B6E6C9D7C}"/>
              </a:ext>
            </a:extLst>
          </p:cNvPr>
          <p:cNvSpPr>
            <a:spLocks noGrp="1"/>
          </p:cNvSpPr>
          <p:nvPr>
            <p:ph idx="16"/>
          </p:nvPr>
        </p:nvSpPr>
        <p:spPr>
          <a:xfrm>
            <a:off x="8283575" y="1600200"/>
            <a:ext cx="3447288"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02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Col Content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2468880"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
            <a:extLst>
              <a:ext uri="{FF2B5EF4-FFF2-40B4-BE49-F238E27FC236}">
                <a16:creationId xmlns:a16="http://schemas.microsoft.com/office/drawing/2014/main" id="{37DC0793-886E-554C-9986-F27A1F30115D}"/>
              </a:ext>
            </a:extLst>
          </p:cNvPr>
          <p:cNvSpPr>
            <a:spLocks noGrp="1"/>
          </p:cNvSpPr>
          <p:nvPr>
            <p:ph idx="15"/>
          </p:nvPr>
        </p:nvSpPr>
        <p:spPr>
          <a:xfrm>
            <a:off x="3393440" y="1600200"/>
            <a:ext cx="2468880"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
            <a:extLst>
              <a:ext uri="{FF2B5EF4-FFF2-40B4-BE49-F238E27FC236}">
                <a16:creationId xmlns:a16="http://schemas.microsoft.com/office/drawing/2014/main" id="{D908CCDF-2286-2F42-AA67-2BBF0A93977E}"/>
              </a:ext>
            </a:extLst>
          </p:cNvPr>
          <p:cNvSpPr>
            <a:spLocks noGrp="1"/>
          </p:cNvSpPr>
          <p:nvPr>
            <p:ph idx="16"/>
          </p:nvPr>
        </p:nvSpPr>
        <p:spPr>
          <a:xfrm>
            <a:off x="6329680" y="1600200"/>
            <a:ext cx="2468880"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E981246D-D7CC-4D4C-8B85-AF8A61D623B1}"/>
              </a:ext>
            </a:extLst>
          </p:cNvPr>
          <p:cNvSpPr>
            <a:spLocks noGrp="1"/>
          </p:cNvSpPr>
          <p:nvPr>
            <p:ph idx="17"/>
          </p:nvPr>
        </p:nvSpPr>
        <p:spPr>
          <a:xfrm>
            <a:off x="9265920" y="1600200"/>
            <a:ext cx="2468880"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2280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136" userDrawn="1">
          <p15:clr>
            <a:srgbClr val="FBAE40"/>
          </p15:clr>
        </p15:guide>
        <p15:guide id="4" pos="3984" userDrawn="1">
          <p15:clr>
            <a:srgbClr val="FBAE40"/>
          </p15:clr>
        </p15:guide>
        <p15:guide id="5" pos="58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2 Picture Dk">
    <p:bg>
      <p:bgRef idx="1001">
        <a:schemeClr val="bg1"/>
      </p:bgRef>
    </p:bg>
    <p:spTree>
      <p:nvGrpSpPr>
        <p:cNvPr id="1" name=""/>
        <p:cNvGrpSpPr/>
        <p:nvPr/>
      </p:nvGrpSpPr>
      <p:grpSpPr>
        <a:xfrm>
          <a:off x="0" y="0"/>
          <a:ext cx="0" cy="0"/>
          <a:chOff x="0" y="0"/>
          <a:chExt cx="0" cy="0"/>
        </a:xfrm>
      </p:grpSpPr>
      <p:sp>
        <p:nvSpPr>
          <p:cNvPr id="10" name="Picture Placeholder">
            <a:extLst>
              <a:ext uri="{FF2B5EF4-FFF2-40B4-BE49-F238E27FC236}">
                <a16:creationId xmlns:a16="http://schemas.microsoft.com/office/drawing/2014/main" id="{72254139-5AFD-204A-9A6F-5417D9B2F549}"/>
              </a:ext>
            </a:extLst>
          </p:cNvPr>
          <p:cNvSpPr>
            <a:spLocks noGrp="1"/>
          </p:cNvSpPr>
          <p:nvPr>
            <p:ph type="pic" sz="quarter" idx="15"/>
          </p:nvPr>
        </p:nvSpPr>
        <p:spPr>
          <a:xfrm>
            <a:off x="6211824" y="0"/>
            <a:ext cx="5980176" cy="6858000"/>
          </a:xfrm>
          <a:solidFill>
            <a:schemeClr val="tx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3950208" cy="228600"/>
          </a:xfrm>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200"/>
            <a:ext cx="5404104" cy="502920"/>
          </a:xfrm>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5404104"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842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Col Pictures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0" name="Picture Placeholder 1">
            <a:extLst>
              <a:ext uri="{FF2B5EF4-FFF2-40B4-BE49-F238E27FC236}">
                <a16:creationId xmlns:a16="http://schemas.microsoft.com/office/drawing/2014/main" id="{2C02F8A8-D006-3849-9B72-D627664A1880}"/>
              </a:ext>
            </a:extLst>
          </p:cNvPr>
          <p:cNvSpPr>
            <a:spLocks noGrp="1"/>
          </p:cNvSpPr>
          <p:nvPr>
            <p:ph type="pic" sz="quarter" idx="17"/>
          </p:nvPr>
        </p:nvSpPr>
        <p:spPr>
          <a:xfrm>
            <a:off x="457200" y="1600200"/>
            <a:ext cx="3447288" cy="2117725"/>
          </a:xfrm>
          <a:solidFill>
            <a:schemeClr val="tx2"/>
          </a:solidFill>
        </p:spPr>
        <p:txBody>
          <a:bodyPr/>
          <a:lstStyle>
            <a:lvl1pPr>
              <a:defRPr>
                <a:solidFill>
                  <a:srgbClr val="A7A8AA"/>
                </a:solidFill>
              </a:defRPr>
            </a:lvl1pPr>
          </a:lstStyle>
          <a:p>
            <a:r>
              <a:rPr lang="en-US"/>
              <a:t>Click icon to add picture</a:t>
            </a:r>
          </a:p>
        </p:txBody>
      </p:sp>
      <p:sp>
        <p:nvSpPr>
          <p:cNvPr id="13" name="Picture Placeholder 2">
            <a:extLst>
              <a:ext uri="{FF2B5EF4-FFF2-40B4-BE49-F238E27FC236}">
                <a16:creationId xmlns:a16="http://schemas.microsoft.com/office/drawing/2014/main" id="{2ED74BA1-71C6-FE4B-9A4A-AAEBB05BB180}"/>
              </a:ext>
            </a:extLst>
          </p:cNvPr>
          <p:cNvSpPr>
            <a:spLocks noGrp="1"/>
          </p:cNvSpPr>
          <p:nvPr>
            <p:ph type="pic" sz="quarter" idx="18"/>
          </p:nvPr>
        </p:nvSpPr>
        <p:spPr>
          <a:xfrm>
            <a:off x="4372356" y="1600200"/>
            <a:ext cx="3447288" cy="2117725"/>
          </a:xfrm>
          <a:solidFill>
            <a:schemeClr val="tx2"/>
          </a:solidFill>
        </p:spPr>
        <p:txBody>
          <a:bodyPr/>
          <a:lstStyle>
            <a:lvl1pPr>
              <a:defRPr>
                <a:solidFill>
                  <a:srgbClr val="A7A8AA"/>
                </a:solidFill>
              </a:defRPr>
            </a:lvl1pPr>
          </a:lstStyle>
          <a:p>
            <a:r>
              <a:rPr lang="en-US"/>
              <a:t>Click icon to add picture</a:t>
            </a:r>
          </a:p>
        </p:txBody>
      </p:sp>
      <p:sp>
        <p:nvSpPr>
          <p:cNvPr id="14" name="Picture Placeholder 3">
            <a:extLst>
              <a:ext uri="{FF2B5EF4-FFF2-40B4-BE49-F238E27FC236}">
                <a16:creationId xmlns:a16="http://schemas.microsoft.com/office/drawing/2014/main" id="{FC7BE975-C62C-2044-AA88-FCC868852637}"/>
              </a:ext>
            </a:extLst>
          </p:cNvPr>
          <p:cNvSpPr>
            <a:spLocks noGrp="1"/>
          </p:cNvSpPr>
          <p:nvPr>
            <p:ph type="pic" sz="quarter" idx="19"/>
          </p:nvPr>
        </p:nvSpPr>
        <p:spPr>
          <a:xfrm>
            <a:off x="8287512" y="1600200"/>
            <a:ext cx="3447288" cy="2117725"/>
          </a:xfrm>
          <a:solidFill>
            <a:schemeClr val="tx2"/>
          </a:solidFill>
        </p:spPr>
        <p:txBody>
          <a:bodyPr/>
          <a:lstStyle>
            <a:lvl1pPr>
              <a:defRPr>
                <a:solidFill>
                  <a:srgbClr val="A7A8AA"/>
                </a:solidFill>
              </a:defRPr>
            </a:lvl1pPr>
          </a:lstStyle>
          <a:p>
            <a:r>
              <a:rPr lang="en-US"/>
              <a:t>Click icon to add picture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3934326"/>
            <a:ext cx="3447288" cy="2054994"/>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a:extLst>
              <a:ext uri="{FF2B5EF4-FFF2-40B4-BE49-F238E27FC236}">
                <a16:creationId xmlns:a16="http://schemas.microsoft.com/office/drawing/2014/main" id="{ED449EB1-A7B8-104F-92AC-7247B1F3383E}"/>
              </a:ext>
            </a:extLst>
          </p:cNvPr>
          <p:cNvSpPr>
            <a:spLocks noGrp="1"/>
          </p:cNvSpPr>
          <p:nvPr>
            <p:ph idx="20"/>
          </p:nvPr>
        </p:nvSpPr>
        <p:spPr>
          <a:xfrm>
            <a:off x="4381500" y="3934326"/>
            <a:ext cx="3447288" cy="2054994"/>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
            <a:extLst>
              <a:ext uri="{FF2B5EF4-FFF2-40B4-BE49-F238E27FC236}">
                <a16:creationId xmlns:a16="http://schemas.microsoft.com/office/drawing/2014/main" id="{A578C44A-C9D6-1740-AEAE-FB639CC726B5}"/>
              </a:ext>
            </a:extLst>
          </p:cNvPr>
          <p:cNvSpPr>
            <a:spLocks noGrp="1"/>
          </p:cNvSpPr>
          <p:nvPr>
            <p:ph idx="21"/>
          </p:nvPr>
        </p:nvSpPr>
        <p:spPr>
          <a:xfrm>
            <a:off x="8305800" y="3934326"/>
            <a:ext cx="3447288" cy="2054994"/>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3098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0" userDrawn="1">
          <p15:clr>
            <a:srgbClr val="FBAE40"/>
          </p15:clr>
        </p15:guide>
        <p15:guide id="4" pos="521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Col Pictures Dk">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11" name="Picture Placeholder 1">
            <a:extLst>
              <a:ext uri="{FF2B5EF4-FFF2-40B4-BE49-F238E27FC236}">
                <a16:creationId xmlns:a16="http://schemas.microsoft.com/office/drawing/2014/main" id="{47AFB133-74D7-6F4F-A351-3A9C8093A7E4}"/>
              </a:ext>
            </a:extLst>
          </p:cNvPr>
          <p:cNvSpPr>
            <a:spLocks noGrp="1"/>
          </p:cNvSpPr>
          <p:nvPr>
            <p:ph type="pic" sz="quarter" idx="18"/>
          </p:nvPr>
        </p:nvSpPr>
        <p:spPr>
          <a:xfrm>
            <a:off x="457200" y="1600200"/>
            <a:ext cx="2468880" cy="2117725"/>
          </a:xfrm>
          <a:solidFill>
            <a:schemeClr val="tx2"/>
          </a:solidFill>
        </p:spPr>
        <p:txBody>
          <a:bodyPr/>
          <a:lstStyle>
            <a:lvl1pPr>
              <a:defRPr>
                <a:solidFill>
                  <a:srgbClr val="A7A8AA"/>
                </a:solidFill>
              </a:defRPr>
            </a:lvl1pPr>
          </a:lstStyle>
          <a:p>
            <a:r>
              <a:rPr lang="en-US"/>
              <a:t>Click icon to add picture</a:t>
            </a:r>
          </a:p>
        </p:txBody>
      </p:sp>
      <p:sp>
        <p:nvSpPr>
          <p:cNvPr id="13" name="Picture Placeholder 2">
            <a:extLst>
              <a:ext uri="{FF2B5EF4-FFF2-40B4-BE49-F238E27FC236}">
                <a16:creationId xmlns:a16="http://schemas.microsoft.com/office/drawing/2014/main" id="{14E3FF02-DCFB-964A-9ADC-B6E3A0156ADD}"/>
              </a:ext>
            </a:extLst>
          </p:cNvPr>
          <p:cNvSpPr>
            <a:spLocks noGrp="1"/>
          </p:cNvSpPr>
          <p:nvPr>
            <p:ph type="pic" sz="quarter" idx="19"/>
          </p:nvPr>
        </p:nvSpPr>
        <p:spPr>
          <a:xfrm>
            <a:off x="3393440" y="1600200"/>
            <a:ext cx="2468880" cy="2117725"/>
          </a:xfrm>
          <a:solidFill>
            <a:schemeClr val="tx2"/>
          </a:solidFill>
        </p:spPr>
        <p:txBody>
          <a:bodyPr/>
          <a:lstStyle>
            <a:lvl1pPr>
              <a:defRPr>
                <a:solidFill>
                  <a:srgbClr val="A7A8AA"/>
                </a:solidFill>
              </a:defRPr>
            </a:lvl1pPr>
          </a:lstStyle>
          <a:p>
            <a:r>
              <a:rPr lang="en-US"/>
              <a:t>Click icon to add picture</a:t>
            </a:r>
          </a:p>
        </p:txBody>
      </p:sp>
      <p:sp>
        <p:nvSpPr>
          <p:cNvPr id="15" name="Picture Placeholder 3">
            <a:extLst>
              <a:ext uri="{FF2B5EF4-FFF2-40B4-BE49-F238E27FC236}">
                <a16:creationId xmlns:a16="http://schemas.microsoft.com/office/drawing/2014/main" id="{67C4F624-DAC2-0D48-9A49-6558493368AA}"/>
              </a:ext>
            </a:extLst>
          </p:cNvPr>
          <p:cNvSpPr>
            <a:spLocks noGrp="1"/>
          </p:cNvSpPr>
          <p:nvPr>
            <p:ph type="pic" sz="quarter" idx="20"/>
          </p:nvPr>
        </p:nvSpPr>
        <p:spPr>
          <a:xfrm>
            <a:off x="6329680" y="1600200"/>
            <a:ext cx="2468880" cy="2117725"/>
          </a:xfrm>
          <a:solidFill>
            <a:schemeClr val="tx2"/>
          </a:solidFill>
        </p:spPr>
        <p:txBody>
          <a:bodyPr/>
          <a:lstStyle>
            <a:lvl1pPr>
              <a:defRPr>
                <a:solidFill>
                  <a:srgbClr val="A7A8AA"/>
                </a:solidFill>
              </a:defRPr>
            </a:lvl1pPr>
          </a:lstStyle>
          <a:p>
            <a:r>
              <a:rPr lang="en-US"/>
              <a:t>Click icon to add picture</a:t>
            </a:r>
          </a:p>
        </p:txBody>
      </p:sp>
      <p:sp>
        <p:nvSpPr>
          <p:cNvPr id="16" name="Picture Placeholder 4">
            <a:extLst>
              <a:ext uri="{FF2B5EF4-FFF2-40B4-BE49-F238E27FC236}">
                <a16:creationId xmlns:a16="http://schemas.microsoft.com/office/drawing/2014/main" id="{19B70D4E-17D7-1F48-8544-2A4B5C84A892}"/>
              </a:ext>
            </a:extLst>
          </p:cNvPr>
          <p:cNvSpPr>
            <a:spLocks noGrp="1"/>
          </p:cNvSpPr>
          <p:nvPr>
            <p:ph type="pic" sz="quarter" idx="21"/>
          </p:nvPr>
        </p:nvSpPr>
        <p:spPr>
          <a:xfrm>
            <a:off x="9265920" y="1600200"/>
            <a:ext cx="2468880" cy="2117725"/>
          </a:xfrm>
          <a:solidFill>
            <a:schemeClr val="tx2"/>
          </a:solidFill>
        </p:spPr>
        <p:txBody>
          <a:bodyPr/>
          <a:lstStyle>
            <a:lvl1pPr>
              <a:defRPr>
                <a:solidFill>
                  <a:srgbClr val="A7A8AA"/>
                </a:solidFill>
              </a:defRPr>
            </a:lvl1pPr>
          </a:lstStyle>
          <a:p>
            <a:r>
              <a:rPr lang="en-US"/>
              <a:t>Click icon to add picture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3934326"/>
            <a:ext cx="2468880" cy="2054993"/>
          </a:xfrm>
        </p:spPr>
        <p:txBody>
          <a:bodyPr/>
          <a:lstStyle>
            <a:lvl1pPr>
              <a:spcAft>
                <a:spcPts val="800"/>
              </a:spcAft>
              <a:buClr>
                <a:schemeClr val="tx1"/>
              </a:buClr>
              <a:defRPr sz="1600">
                <a:solidFill>
                  <a:schemeClr val="tx1"/>
                </a:solidFill>
              </a:defRPr>
            </a:lvl1pPr>
            <a:lvl2pPr>
              <a:spcAft>
                <a:spcPts val="800"/>
              </a:spcAft>
              <a:buClr>
                <a:schemeClr val="tx1"/>
              </a:buClr>
              <a:defRPr sz="1600">
                <a:solidFill>
                  <a:schemeClr val="tx1"/>
                </a:solidFill>
              </a:defRPr>
            </a:lvl2pPr>
            <a:lvl3pPr>
              <a:spcAft>
                <a:spcPts val="800"/>
              </a:spcAft>
              <a:buClr>
                <a:schemeClr val="tx1"/>
              </a:buClr>
              <a:defRPr sz="1600">
                <a:solidFill>
                  <a:schemeClr val="tx1"/>
                </a:solidFill>
              </a:defRPr>
            </a:lvl3pPr>
            <a:lvl4pPr>
              <a:spcAft>
                <a:spcPts val="600"/>
              </a:spcAft>
              <a:buClr>
                <a:schemeClr val="tx1"/>
              </a:buClr>
              <a:defRPr sz="1400">
                <a:solidFill>
                  <a:schemeClr val="tx1"/>
                </a:solidFill>
              </a:defRPr>
            </a:lvl4pPr>
            <a:lvl5pPr>
              <a:spcAft>
                <a:spcPts val="600"/>
              </a:spcAft>
              <a:buClr>
                <a:schemeClr val="tx1"/>
              </a:buClr>
              <a:defRPr sz="1400">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
            <a:extLst>
              <a:ext uri="{FF2B5EF4-FFF2-40B4-BE49-F238E27FC236}">
                <a16:creationId xmlns:a16="http://schemas.microsoft.com/office/drawing/2014/main" id="{F4E55DAC-C7FD-DB4E-BE31-3926A415DC31}"/>
              </a:ext>
            </a:extLst>
          </p:cNvPr>
          <p:cNvSpPr>
            <a:spLocks noGrp="1"/>
          </p:cNvSpPr>
          <p:nvPr>
            <p:ph idx="22"/>
          </p:nvPr>
        </p:nvSpPr>
        <p:spPr>
          <a:xfrm>
            <a:off x="3393440" y="3934326"/>
            <a:ext cx="2468880" cy="2054993"/>
          </a:xfrm>
        </p:spPr>
        <p:txBody>
          <a:bodyPr/>
          <a:lstStyle>
            <a:lvl1pPr>
              <a:spcAft>
                <a:spcPts val="800"/>
              </a:spcAft>
              <a:buClr>
                <a:schemeClr val="tx1"/>
              </a:buClr>
              <a:defRPr sz="1600">
                <a:solidFill>
                  <a:schemeClr val="tx1"/>
                </a:solidFill>
              </a:defRPr>
            </a:lvl1pPr>
            <a:lvl2pPr>
              <a:spcAft>
                <a:spcPts val="800"/>
              </a:spcAft>
              <a:buClr>
                <a:schemeClr val="tx1"/>
              </a:buClr>
              <a:defRPr sz="1600">
                <a:solidFill>
                  <a:schemeClr val="tx1"/>
                </a:solidFill>
              </a:defRPr>
            </a:lvl2pPr>
            <a:lvl3pPr>
              <a:spcAft>
                <a:spcPts val="800"/>
              </a:spcAft>
              <a:buClr>
                <a:schemeClr val="tx1"/>
              </a:buClr>
              <a:defRPr sz="1600">
                <a:solidFill>
                  <a:schemeClr val="tx1"/>
                </a:solidFill>
              </a:defRPr>
            </a:lvl3pPr>
            <a:lvl4pPr>
              <a:spcAft>
                <a:spcPts val="600"/>
              </a:spcAft>
              <a:buClr>
                <a:schemeClr val="tx1"/>
              </a:buClr>
              <a:defRPr sz="1400">
                <a:solidFill>
                  <a:schemeClr val="tx1"/>
                </a:solidFill>
              </a:defRPr>
            </a:lvl4pPr>
            <a:lvl5pPr>
              <a:spcAft>
                <a:spcPts val="600"/>
              </a:spcAft>
              <a:buClr>
                <a:schemeClr val="tx1"/>
              </a:buClr>
              <a:defRPr sz="1400">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
            <a:extLst>
              <a:ext uri="{FF2B5EF4-FFF2-40B4-BE49-F238E27FC236}">
                <a16:creationId xmlns:a16="http://schemas.microsoft.com/office/drawing/2014/main" id="{FC18F0EE-4077-9341-9423-0BB7EFB17A09}"/>
              </a:ext>
            </a:extLst>
          </p:cNvPr>
          <p:cNvSpPr>
            <a:spLocks noGrp="1"/>
          </p:cNvSpPr>
          <p:nvPr>
            <p:ph idx="23"/>
          </p:nvPr>
        </p:nvSpPr>
        <p:spPr>
          <a:xfrm>
            <a:off x="6329680" y="3934326"/>
            <a:ext cx="2468880" cy="2054993"/>
          </a:xfrm>
        </p:spPr>
        <p:txBody>
          <a:bodyPr/>
          <a:lstStyle>
            <a:lvl1pPr>
              <a:spcAft>
                <a:spcPts val="800"/>
              </a:spcAft>
              <a:buClr>
                <a:schemeClr val="tx1"/>
              </a:buClr>
              <a:defRPr sz="1600">
                <a:solidFill>
                  <a:schemeClr val="tx1"/>
                </a:solidFill>
              </a:defRPr>
            </a:lvl1pPr>
            <a:lvl2pPr>
              <a:spcAft>
                <a:spcPts val="800"/>
              </a:spcAft>
              <a:buClr>
                <a:schemeClr val="tx1"/>
              </a:buClr>
              <a:defRPr sz="1600">
                <a:solidFill>
                  <a:schemeClr val="tx1"/>
                </a:solidFill>
              </a:defRPr>
            </a:lvl2pPr>
            <a:lvl3pPr>
              <a:spcAft>
                <a:spcPts val="800"/>
              </a:spcAft>
              <a:buClr>
                <a:schemeClr val="tx1"/>
              </a:buClr>
              <a:defRPr sz="1600">
                <a:solidFill>
                  <a:schemeClr val="tx1"/>
                </a:solidFill>
              </a:defRPr>
            </a:lvl3pPr>
            <a:lvl4pPr>
              <a:spcAft>
                <a:spcPts val="600"/>
              </a:spcAft>
              <a:buClr>
                <a:schemeClr val="tx1"/>
              </a:buClr>
              <a:defRPr sz="1400">
                <a:solidFill>
                  <a:schemeClr val="tx1"/>
                </a:solidFill>
              </a:defRPr>
            </a:lvl4pPr>
            <a:lvl5pPr>
              <a:spcAft>
                <a:spcPts val="600"/>
              </a:spcAft>
              <a:buClr>
                <a:schemeClr val="tx1"/>
              </a:buClr>
              <a:defRPr sz="1400">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
            <a:extLst>
              <a:ext uri="{FF2B5EF4-FFF2-40B4-BE49-F238E27FC236}">
                <a16:creationId xmlns:a16="http://schemas.microsoft.com/office/drawing/2014/main" id="{D9AFFB3A-B3F1-F148-BEE4-D23EEF584C3A}"/>
              </a:ext>
            </a:extLst>
          </p:cNvPr>
          <p:cNvSpPr>
            <a:spLocks noGrp="1"/>
          </p:cNvSpPr>
          <p:nvPr>
            <p:ph idx="24"/>
          </p:nvPr>
        </p:nvSpPr>
        <p:spPr>
          <a:xfrm>
            <a:off x="9265920" y="3934326"/>
            <a:ext cx="2468880" cy="2054993"/>
          </a:xfrm>
        </p:spPr>
        <p:txBody>
          <a:bodyPr/>
          <a:lstStyle>
            <a:lvl1pPr>
              <a:spcAft>
                <a:spcPts val="800"/>
              </a:spcAft>
              <a:buClr>
                <a:schemeClr val="tx1"/>
              </a:buClr>
              <a:defRPr sz="1600">
                <a:solidFill>
                  <a:schemeClr val="tx1"/>
                </a:solidFill>
              </a:defRPr>
            </a:lvl1pPr>
            <a:lvl2pPr>
              <a:spcAft>
                <a:spcPts val="800"/>
              </a:spcAft>
              <a:buClr>
                <a:schemeClr val="tx1"/>
              </a:buClr>
              <a:defRPr sz="1600">
                <a:solidFill>
                  <a:schemeClr val="tx1"/>
                </a:solidFill>
              </a:defRPr>
            </a:lvl2pPr>
            <a:lvl3pPr>
              <a:spcAft>
                <a:spcPts val="800"/>
              </a:spcAft>
              <a:buClr>
                <a:schemeClr val="tx1"/>
              </a:buClr>
              <a:defRPr sz="1600">
                <a:solidFill>
                  <a:schemeClr val="tx1"/>
                </a:solidFill>
              </a:defRPr>
            </a:lvl3pPr>
            <a:lvl4pPr>
              <a:spcAft>
                <a:spcPts val="600"/>
              </a:spcAft>
              <a:buClr>
                <a:schemeClr val="tx1"/>
              </a:buClr>
              <a:defRPr sz="1400">
                <a:solidFill>
                  <a:schemeClr val="tx1"/>
                </a:solidFill>
              </a:defRPr>
            </a:lvl4pPr>
            <a:lvl5pPr>
              <a:spcAft>
                <a:spcPts val="600"/>
              </a:spcAft>
              <a:buClr>
                <a:schemeClr val="tx1"/>
              </a:buClr>
              <a:defRPr sz="1400">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683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136" userDrawn="1">
          <p15:clr>
            <a:srgbClr val="FBAE40"/>
          </p15:clr>
        </p15:guide>
        <p15:guide id="4" pos="3984" userDrawn="1">
          <p15:clr>
            <a:srgbClr val="FBAE40"/>
          </p15:clr>
        </p15:guide>
        <p15:guide id="5" pos="58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Dk">
    <p:bg>
      <p:bgRef idx="1001">
        <a:schemeClr val="bg1"/>
      </p:bgRef>
    </p:bg>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4C985836-AC74-0C47-88F1-F6ACEF6FCB3F}"/>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5" name="Slide Number">
            <a:extLst>
              <a:ext uri="{FF2B5EF4-FFF2-40B4-BE49-F238E27FC236}">
                <a16:creationId xmlns:a16="http://schemas.microsoft.com/office/drawing/2014/main" id="{146061AD-AD61-B143-8DE2-448975E89EF1}"/>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2" name="Title">
            <a:extLst>
              <a:ext uri="{FF2B5EF4-FFF2-40B4-BE49-F238E27FC236}">
                <a16:creationId xmlns:a16="http://schemas.microsoft.com/office/drawing/2014/main" id="{813E2B9B-967F-7E4B-8FF0-A13C3356C54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a:extLst>
              <a:ext uri="{FF2B5EF4-FFF2-40B4-BE49-F238E27FC236}">
                <a16:creationId xmlns:a16="http://schemas.microsoft.com/office/drawing/2014/main" id="{6FEDDD83-188E-184B-A891-188E1BF990BF}"/>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8" name="Legal">
            <a:extLst>
              <a:ext uri="{FF2B5EF4-FFF2-40B4-BE49-F238E27FC236}">
                <a16:creationId xmlns:a16="http://schemas.microsoft.com/office/drawing/2014/main" id="{EC1B6184-62AB-2145-ACC4-DEBF16E8ADE0}"/>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Tree>
    <p:extLst>
      <p:ext uri="{BB962C8B-B14F-4D97-AF65-F5344CB8AC3E}">
        <p14:creationId xmlns:p14="http://schemas.microsoft.com/office/powerpoint/2010/main" val="32905854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60" userDrawn="1">
          <p15:clr>
            <a:srgbClr val="FBAE40"/>
          </p15:clr>
        </p15:guide>
        <p15:guide id="2" orient="horz"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02A81B0B-79E4-594E-885F-AE749B0C045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7200"/>
            <a:ext cx="2234583" cy="413398"/>
          </a:xfrm>
          <a:prstGeom prst="rect">
            <a:avLst/>
          </a:prstGeom>
        </p:spPr>
      </p:pic>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943600" cy="215900"/>
          </a:xfrm>
        </p:spPr>
        <p:txBody>
          <a:bodyPr>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Information classification</a:t>
            </a:r>
          </a:p>
        </p:txBody>
      </p:sp>
      <p:sp>
        <p:nvSpPr>
          <p:cNvPr id="15" name="Legal">
            <a:extLst>
              <a:ext uri="{FF2B5EF4-FFF2-40B4-BE49-F238E27FC236}">
                <a16:creationId xmlns:a16="http://schemas.microsoft.com/office/drawing/2014/main" id="{698D0E8E-558E-784C-90D9-99820588064B}"/>
              </a:ext>
            </a:extLst>
          </p:cNvPr>
          <p:cNvSpPr>
            <a:spLocks noGrp="1"/>
          </p:cNvSpPr>
          <p:nvPr>
            <p:ph type="body" sz="quarter" idx="11" hasCustomPrompt="1"/>
          </p:nvPr>
        </p:nvSpPr>
        <p:spPr>
          <a:xfrm>
            <a:off x="457200" y="6057900"/>
            <a:ext cx="5943600" cy="228600"/>
          </a:xfrm>
        </p:spPr>
        <p:txBody>
          <a:bodyPr anchor="b" anchorCtr="0">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Optional legal disclosure</a:t>
            </a:r>
          </a:p>
        </p:txBody>
      </p:sp>
      <p:sp>
        <p:nvSpPr>
          <p:cNvPr id="3" name="Date">
            <a:extLst>
              <a:ext uri="{FF2B5EF4-FFF2-40B4-BE49-F238E27FC236}">
                <a16:creationId xmlns:a16="http://schemas.microsoft.com/office/drawing/2014/main" id="{A9E142C4-F717-3D4C-8714-BD7AF8037A22}"/>
              </a:ext>
            </a:extLst>
          </p:cNvPr>
          <p:cNvSpPr>
            <a:spLocks noGrp="1"/>
          </p:cNvSpPr>
          <p:nvPr>
            <p:ph type="subTitle" idx="1"/>
          </p:nvPr>
        </p:nvSpPr>
        <p:spPr>
          <a:xfrm>
            <a:off x="457200" y="1481136"/>
            <a:ext cx="9144000" cy="723900"/>
          </a:xfrm>
        </p:spPr>
        <p:txBody>
          <a:bodyPr anchor="b" anchorCtr="0">
            <a:no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a:extLst>
              <a:ext uri="{FF2B5EF4-FFF2-40B4-BE49-F238E27FC236}">
                <a16:creationId xmlns:a16="http://schemas.microsoft.com/office/drawing/2014/main" id="{E62C9294-361B-8044-97FC-4E0771A9EA5A}"/>
              </a:ext>
            </a:extLst>
          </p:cNvPr>
          <p:cNvSpPr>
            <a:spLocks noGrp="1"/>
          </p:cNvSpPr>
          <p:nvPr>
            <p:ph type="ctrTitle"/>
          </p:nvPr>
        </p:nvSpPr>
        <p:spPr>
          <a:xfrm>
            <a:off x="457200" y="2501900"/>
            <a:ext cx="9144000" cy="1737360"/>
          </a:xfrm>
        </p:spPr>
        <p:txBody>
          <a:bodyPr anchor="t" anchorCtr="0"/>
          <a:lstStyle>
            <a:lvl1pPr algn="l">
              <a:defRPr sz="6000">
                <a:solidFill>
                  <a:schemeClr val="accent1"/>
                </a:solidFill>
              </a:defRPr>
            </a:lvl1pPr>
          </a:lstStyle>
          <a:p>
            <a:r>
              <a:rPr lang="en-US"/>
              <a:t>Click to edit Master title style</a:t>
            </a:r>
          </a:p>
        </p:txBody>
      </p:sp>
      <p:sp>
        <p:nvSpPr>
          <p:cNvPr id="13" name="Presenter">
            <a:extLst>
              <a:ext uri="{FF2B5EF4-FFF2-40B4-BE49-F238E27FC236}">
                <a16:creationId xmlns:a16="http://schemas.microsoft.com/office/drawing/2014/main" id="{88AE647A-9CF0-8F43-BFCF-4B62B9E8BA03}"/>
              </a:ext>
            </a:extLst>
          </p:cNvPr>
          <p:cNvSpPr>
            <a:spLocks noGrp="1"/>
          </p:cNvSpPr>
          <p:nvPr>
            <p:ph type="body" sz="quarter" idx="10"/>
          </p:nvPr>
        </p:nvSpPr>
        <p:spPr>
          <a:xfrm>
            <a:off x="457200" y="4294052"/>
            <a:ext cx="9144000" cy="1155700"/>
          </a:xfrm>
        </p:spPr>
        <p:txBody>
          <a:bodyPr>
            <a:noAutofit/>
          </a:bodyPr>
          <a:lstStyle>
            <a:lvl1pP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571634948"/>
      </p:ext>
    </p:extLst>
  </p:cSld>
  <p:clrMapOvr>
    <a:masterClrMapping/>
  </p:clrMapOvr>
  <p:extLst>
    <p:ext uri="{DCECCB84-F9BA-43D5-87BE-67443E8EF086}">
      <p15:sldGuideLst xmlns:p15="http://schemas.microsoft.com/office/powerpoint/2012/main">
        <p15:guide id="1" orient="horz" pos="1560">
          <p15:clr>
            <a:srgbClr val="FBAE40"/>
          </p15:clr>
        </p15:guide>
        <p15:guide id="2" orient="horz" pos="39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oter Only Dk">
    <p:bg>
      <p:bgRef idx="1001">
        <a:schemeClr val="bg1"/>
      </p:bgRef>
    </p:bg>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0EC17445-58F9-7E42-A54B-34F5DCF630F1}"/>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4" name="Slide Number">
            <a:extLst>
              <a:ext uri="{FF2B5EF4-FFF2-40B4-BE49-F238E27FC236}">
                <a16:creationId xmlns:a16="http://schemas.microsoft.com/office/drawing/2014/main" id="{C42726D3-249E-B14A-8DD6-1F68EC4AB639}"/>
              </a:ext>
            </a:extLst>
          </p:cNvPr>
          <p:cNvSpPr>
            <a:spLocks noGrp="1"/>
          </p:cNvSpPr>
          <p:nvPr>
            <p:ph type="sldNum" sz="quarter" idx="12"/>
          </p:nvPr>
        </p:nvSpPr>
        <p:spPr/>
        <p:txBody>
          <a:bodyPr/>
          <a:lstStyle>
            <a:lvl1pPr>
              <a:defRPr>
                <a:solidFill>
                  <a:schemeClr val="tx1"/>
                </a:solidFill>
              </a:defRPr>
            </a:lvl1pPr>
          </a:lstStyle>
          <a:p>
            <a:fld id="{8EB3323C-FB4C-034A-A8F5-DA43F08A644B}" type="slidenum">
              <a:rPr lang="en-US"/>
              <a:pPr/>
              <a:t>‹#›</a:t>
            </a:fld>
            <a:endParaRPr lang="en-US"/>
          </a:p>
        </p:txBody>
      </p:sp>
      <p:sp>
        <p:nvSpPr>
          <p:cNvPr id="6" name="Legal">
            <a:extLst>
              <a:ext uri="{FF2B5EF4-FFF2-40B4-BE49-F238E27FC236}">
                <a16:creationId xmlns:a16="http://schemas.microsoft.com/office/drawing/2014/main" id="{A617FD83-A261-A241-9B26-52860F9EE24B}"/>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Tree>
    <p:extLst>
      <p:ext uri="{BB962C8B-B14F-4D97-AF65-F5344CB8AC3E}">
        <p14:creationId xmlns:p14="http://schemas.microsoft.com/office/powerpoint/2010/main" val="1131779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9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D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0871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7" name="Legal">
            <a:extLst>
              <a:ext uri="{FF2B5EF4-FFF2-40B4-BE49-F238E27FC236}">
                <a16:creationId xmlns:a16="http://schemas.microsoft.com/office/drawing/2014/main" id="{9A0AE7F6-1FA6-9A4C-88DD-85F9F4863554}"/>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57200" y="457201"/>
            <a:ext cx="11277600" cy="457200"/>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a:extLst>
              <a:ext uri="{FF2B5EF4-FFF2-40B4-BE49-F238E27FC236}">
                <a16:creationId xmlns:a16="http://schemas.microsoft.com/office/drawing/2014/main" id="{5C3FCDFF-6346-3546-9DBF-8A4ABCD7D490}"/>
              </a:ext>
            </a:extLst>
          </p:cNvPr>
          <p:cNvSpPr>
            <a:spLocks noGrp="1"/>
          </p:cNvSpPr>
          <p:nvPr>
            <p:ph type="title"/>
          </p:nvPr>
        </p:nvSpPr>
        <p:spPr>
          <a:xfrm>
            <a:off x="457200" y="2514601"/>
            <a:ext cx="11277600" cy="1828800"/>
          </a:xfrm>
        </p:spPr>
        <p:txBody>
          <a:bodyPr anchor="t" anchorCtr="0"/>
          <a:lstStyle>
            <a:lvl1pPr>
              <a:defRPr sz="5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991032393"/>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39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p:txBody>
          <a:bodyPr/>
          <a:lstStyle>
            <a:lvl1pPr>
              <a:defRPr>
                <a:solidFill>
                  <a:schemeClr val="bg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bg1"/>
                </a:solidFill>
              </a:defRPr>
            </a:lvl1pPr>
          </a:lstStyle>
          <a:p>
            <a:fld id="{8EB3323C-FB4C-034A-A8F5-DA43F08A644B}" type="slidenum">
              <a:rPr lang="en-US"/>
              <a:pPr/>
              <a:t>‹#›</a:t>
            </a:fld>
            <a:endParaRPr lang="en-US"/>
          </a:p>
        </p:txBody>
      </p:sp>
      <p:sp>
        <p:nvSpPr>
          <p:cNvPr id="8" name="Legal">
            <a:extLst>
              <a:ext uri="{FF2B5EF4-FFF2-40B4-BE49-F238E27FC236}">
                <a16:creationId xmlns:a16="http://schemas.microsoft.com/office/drawing/2014/main" id="{12C63AF2-FD82-B94A-B549-1163CE4F3080}"/>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solidFill>
                  <a:schemeClr val="bg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57200" y="457201"/>
            <a:ext cx="11277600" cy="457200"/>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a:extLst>
              <a:ext uri="{FF2B5EF4-FFF2-40B4-BE49-F238E27FC236}">
                <a16:creationId xmlns:a16="http://schemas.microsoft.com/office/drawing/2014/main" id="{5C3FCDFF-6346-3546-9DBF-8A4ABCD7D490}"/>
              </a:ext>
            </a:extLst>
          </p:cNvPr>
          <p:cNvSpPr>
            <a:spLocks noGrp="1"/>
          </p:cNvSpPr>
          <p:nvPr>
            <p:ph type="title"/>
          </p:nvPr>
        </p:nvSpPr>
        <p:spPr>
          <a:xfrm>
            <a:off x="457200" y="2514601"/>
            <a:ext cx="11277600" cy="1828800"/>
          </a:xfrm>
        </p:spPr>
        <p:txBody>
          <a:bodyPr anchor="t" anchorCtr="0"/>
          <a:lstStyle>
            <a:lvl1pPr>
              <a:defRPr sz="54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C0553CB8-06E8-D647-996A-A03767D04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3065600797"/>
      </p:ext>
    </p:extLst>
  </p:cSld>
  <p:clrMapOvr>
    <a:masterClrMapping/>
  </p:clrMapOvr>
  <p:extLst>
    <p:ext uri="{DCECCB84-F9BA-43D5-87BE-67443E8EF086}">
      <p15:sldGuideLst xmlns:p15="http://schemas.microsoft.com/office/powerpoint/2012/main">
        <p15:guide id="1" orient="horz" pos="1584" userDrawn="1">
          <p15:clr>
            <a:srgbClr val="5ACBF0"/>
          </p15:clr>
        </p15:guide>
        <p15:guide id="2" orient="horz" pos="39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rgbClr val="A3CADB"/>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7" name="Legal">
            <a:extLst>
              <a:ext uri="{FF2B5EF4-FFF2-40B4-BE49-F238E27FC236}">
                <a16:creationId xmlns:a16="http://schemas.microsoft.com/office/drawing/2014/main" id="{814F2C2E-B0CC-3845-A4A7-EC434DE6CE58}"/>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solidFill>
                  <a:schemeClr val="accent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57200" y="457201"/>
            <a:ext cx="11277600" cy="457200"/>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a:extLst>
              <a:ext uri="{FF2B5EF4-FFF2-40B4-BE49-F238E27FC236}">
                <a16:creationId xmlns:a16="http://schemas.microsoft.com/office/drawing/2014/main" id="{5C3FCDFF-6346-3546-9DBF-8A4ABCD7D490}"/>
              </a:ext>
            </a:extLst>
          </p:cNvPr>
          <p:cNvSpPr>
            <a:spLocks noGrp="1"/>
          </p:cNvSpPr>
          <p:nvPr>
            <p:ph type="title"/>
          </p:nvPr>
        </p:nvSpPr>
        <p:spPr>
          <a:xfrm>
            <a:off x="457200" y="2514601"/>
            <a:ext cx="11277600" cy="1828800"/>
          </a:xfrm>
        </p:spPr>
        <p:txBody>
          <a:bodyPr anchor="t" anchorCtr="0"/>
          <a:lstStyle>
            <a:lvl1pPr>
              <a:defRPr sz="5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127104928"/>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39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10" name="Legal">
            <a:extLst>
              <a:ext uri="{FF2B5EF4-FFF2-40B4-BE49-F238E27FC236}">
                <a16:creationId xmlns:a16="http://schemas.microsoft.com/office/drawing/2014/main" id="{F76D1601-6F6E-534A-9BF3-8C7235202DDC}"/>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lvl1pPr>
            <a:lvl2pPr>
              <a:defRPr sz="1000"/>
            </a:lvl2pPr>
            <a:lvl3pPr>
              <a:defRPr sz="1000"/>
            </a:lvl3pPr>
            <a:lvl4pPr>
              <a:defRPr sz="1000"/>
            </a:lvl4pPr>
            <a:lvl5pPr>
              <a:defRPr sz="1000"/>
            </a:lvl5pPr>
          </a:lstStyle>
          <a:p>
            <a:pPr lvl="0"/>
            <a:r>
              <a:rPr lang="en-US"/>
              <a:t>Optional legal disclosure or footnote</a:t>
            </a:r>
          </a:p>
        </p:txBody>
      </p:sp>
      <p:sp>
        <p:nvSpPr>
          <p:cNvPr id="9" name="Number">
            <a:extLst>
              <a:ext uri="{FF2B5EF4-FFF2-40B4-BE49-F238E27FC236}">
                <a16:creationId xmlns:a16="http://schemas.microsoft.com/office/drawing/2014/main" id="{02F05394-8EE9-C44F-980D-5AFFE2E1AE71}"/>
              </a:ext>
            </a:extLst>
          </p:cNvPr>
          <p:cNvSpPr>
            <a:spLocks noGrp="1"/>
          </p:cNvSpPr>
          <p:nvPr>
            <p:ph type="body" sz="quarter" idx="13" hasCustomPrompt="1"/>
          </p:nvPr>
        </p:nvSpPr>
        <p:spPr>
          <a:xfrm>
            <a:off x="2387983" y="566928"/>
            <a:ext cx="1898217" cy="3380367"/>
          </a:xfrm>
        </p:spPr>
        <p:txBody>
          <a:bodyPr>
            <a:noAutofit/>
          </a:bodyPr>
          <a:lstStyle>
            <a:lvl1pPr algn="ctr">
              <a:defRPr sz="20000">
                <a:latin typeface="Georgia" panose="02040502050405020303" pitchFamily="18" charset="0"/>
              </a:defRPr>
            </a:lvl1pPr>
          </a:lstStyle>
          <a:p>
            <a:pPr lvl="0"/>
            <a:r>
              <a:rPr lang="en-US"/>
              <a:t>#</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763609" y="1600200"/>
            <a:ext cx="6971191" cy="2348344"/>
          </a:xfrm>
        </p:spPr>
        <p:txBody>
          <a:bodyPr anchor="t" anchorCtr="0"/>
          <a:lstStyle>
            <a:lvl1pPr>
              <a:defRPr sz="5400"/>
            </a:lvl1pPr>
          </a:lstStyle>
          <a:p>
            <a:r>
              <a:rPr lang="en-US"/>
              <a:t>Click to edit Master title</a:t>
            </a:r>
            <a:br>
              <a:rPr lang="en-US"/>
            </a:br>
            <a:r>
              <a:rPr lang="en-US"/>
              <a:t>style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763610" y="4059382"/>
            <a:ext cx="6972298" cy="640080"/>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50665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000" userDrawn="1">
          <p15:clr>
            <a:srgbClr val="FBAE40"/>
          </p15:clr>
        </p15:guide>
        <p15:guide id="3" orient="horz" pos="39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2"/>
        </a:solidFill>
        <a:effectLst/>
      </p:bgPr>
    </p:bg>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bg1"/>
                </a:solidFill>
              </a:defRPr>
            </a:lvl1pPr>
          </a:lstStyle>
          <a:p>
            <a:fld id="{8EB3323C-FB4C-034A-A8F5-DA43F08A644B}" type="slidenum">
              <a:rPr lang="en-US"/>
              <a:pPr/>
              <a:t>‹#›</a:t>
            </a:fld>
            <a:endParaRPr lang="en-US"/>
          </a:p>
        </p:txBody>
      </p:sp>
      <p:sp>
        <p:nvSpPr>
          <p:cNvPr id="11" name="Legal">
            <a:extLst>
              <a:ext uri="{FF2B5EF4-FFF2-40B4-BE49-F238E27FC236}">
                <a16:creationId xmlns:a16="http://schemas.microsoft.com/office/drawing/2014/main" id="{8794C989-0DC7-6D4D-956C-8A02833E2D47}"/>
              </a:ext>
            </a:extLst>
          </p:cNvPr>
          <p:cNvSpPr>
            <a:spLocks noGrp="1"/>
          </p:cNvSpPr>
          <p:nvPr>
            <p:ph type="body" sz="quarter" idx="14" hasCustomPrompt="1"/>
          </p:nvPr>
        </p:nvSpPr>
        <p:spPr>
          <a:xfrm>
            <a:off x="457200" y="6062472"/>
            <a:ext cx="11277600" cy="229181"/>
          </a:xfrm>
        </p:spPr>
        <p:txBody>
          <a:bodyPr anchor="b" anchorCtr="0">
            <a:noAutofit/>
          </a:bodyPr>
          <a:lstStyle>
            <a:lvl1pPr>
              <a:spcAft>
                <a:spcPts val="0"/>
              </a:spcAft>
              <a:defRPr sz="1000">
                <a:solidFill>
                  <a:schemeClr val="bg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9" name="Number">
            <a:extLst>
              <a:ext uri="{FF2B5EF4-FFF2-40B4-BE49-F238E27FC236}">
                <a16:creationId xmlns:a16="http://schemas.microsoft.com/office/drawing/2014/main" id="{02F05394-8EE9-C44F-980D-5AFFE2E1AE71}"/>
              </a:ext>
            </a:extLst>
          </p:cNvPr>
          <p:cNvSpPr>
            <a:spLocks noGrp="1"/>
          </p:cNvSpPr>
          <p:nvPr>
            <p:ph type="body" sz="quarter" idx="13" hasCustomPrompt="1"/>
          </p:nvPr>
        </p:nvSpPr>
        <p:spPr>
          <a:xfrm>
            <a:off x="2387983" y="563880"/>
            <a:ext cx="1898217" cy="3380367"/>
          </a:xfrm>
        </p:spPr>
        <p:txBody>
          <a:bodyPr>
            <a:noAutofit/>
          </a:bodyPr>
          <a:lstStyle>
            <a:lvl1pPr algn="ctr">
              <a:defRPr sz="20000">
                <a:solidFill>
                  <a:schemeClr val="bg1"/>
                </a:solidFill>
                <a:latin typeface="Georgia" panose="02040502050405020303" pitchFamily="18" charset="0"/>
              </a:defRPr>
            </a:lvl1pPr>
          </a:lstStyle>
          <a:p>
            <a:pPr lvl="0"/>
            <a:r>
              <a:rPr lang="en-US"/>
              <a:t>#</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763609" y="1600200"/>
            <a:ext cx="6971191" cy="2348344"/>
          </a:xfrm>
        </p:spPr>
        <p:txBody>
          <a:bodyPr anchor="t" anchorCtr="0"/>
          <a:lstStyle>
            <a:lvl1pPr>
              <a:defRPr sz="5400">
                <a:solidFill>
                  <a:schemeClr val="bg1"/>
                </a:solidFill>
              </a:defRPr>
            </a:lvl1pPr>
          </a:lstStyle>
          <a:p>
            <a:r>
              <a:rPr lang="en-US"/>
              <a:t>Click to edit Master title</a:t>
            </a:r>
            <a:br>
              <a:rPr lang="en-US"/>
            </a:br>
            <a:r>
              <a:rPr lang="en-US"/>
              <a:t>style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763610" y="4059382"/>
            <a:ext cx="6972298" cy="640080"/>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8919206"/>
      </p:ext>
    </p:extLst>
  </p:cSld>
  <p:clrMapOvr>
    <a:masterClrMapping/>
  </p:clrMapOvr>
  <p:extLst>
    <p:ext uri="{DCECCB84-F9BA-43D5-87BE-67443E8EF086}">
      <p15:sldGuideLst xmlns:p15="http://schemas.microsoft.com/office/powerpoint/2012/main">
        <p15:guide id="1" orient="horz" pos="1008" userDrawn="1">
          <p15:clr>
            <a:srgbClr val="5ACBF0"/>
          </p15:clr>
        </p15:guide>
        <p15:guide id="2" pos="3000" userDrawn="1">
          <p15:clr>
            <a:srgbClr val="5ACBF0"/>
          </p15:clr>
        </p15:guide>
        <p15:guide id="3" orient="horz" pos="396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6">
    <p:bg>
      <p:bgPr>
        <a:solidFill>
          <a:srgbClr val="A3CADB"/>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10" name="Legal">
            <a:extLst>
              <a:ext uri="{FF2B5EF4-FFF2-40B4-BE49-F238E27FC236}">
                <a16:creationId xmlns:a16="http://schemas.microsoft.com/office/drawing/2014/main" id="{06D806AA-75E9-4548-8ED0-B9DA7E57C548}"/>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9" name="Number">
            <a:extLst>
              <a:ext uri="{FF2B5EF4-FFF2-40B4-BE49-F238E27FC236}">
                <a16:creationId xmlns:a16="http://schemas.microsoft.com/office/drawing/2014/main" id="{02F05394-8EE9-C44F-980D-5AFFE2E1AE71}"/>
              </a:ext>
            </a:extLst>
          </p:cNvPr>
          <p:cNvSpPr>
            <a:spLocks noGrp="1"/>
          </p:cNvSpPr>
          <p:nvPr>
            <p:ph type="body" sz="quarter" idx="13" hasCustomPrompt="1"/>
          </p:nvPr>
        </p:nvSpPr>
        <p:spPr>
          <a:xfrm>
            <a:off x="2387983" y="566928"/>
            <a:ext cx="1898217" cy="3380367"/>
          </a:xfrm>
        </p:spPr>
        <p:txBody>
          <a:bodyPr>
            <a:noAutofit/>
          </a:bodyPr>
          <a:lstStyle>
            <a:lvl1pPr algn="ctr">
              <a:defRPr sz="20000">
                <a:latin typeface="Georgia" panose="02040502050405020303" pitchFamily="18" charset="0"/>
              </a:defRPr>
            </a:lvl1pPr>
          </a:lstStyle>
          <a:p>
            <a:pPr lvl="0"/>
            <a:r>
              <a:rPr lang="en-US"/>
              <a:t>#</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763609" y="1600200"/>
            <a:ext cx="6971191" cy="2348344"/>
          </a:xfrm>
        </p:spPr>
        <p:txBody>
          <a:bodyPr anchor="t" anchorCtr="0"/>
          <a:lstStyle>
            <a:lvl1pPr>
              <a:defRPr sz="5400"/>
            </a:lvl1pPr>
          </a:lstStyle>
          <a:p>
            <a:r>
              <a:rPr lang="en-US"/>
              <a:t>Click to edit Master title</a:t>
            </a:r>
            <a:br>
              <a:rPr lang="en-US"/>
            </a:br>
            <a:r>
              <a:rPr lang="en-US"/>
              <a:t>style</a:t>
            </a:r>
          </a:p>
        </p:txBody>
      </p:sp>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763610" y="4059382"/>
            <a:ext cx="6972298" cy="640080"/>
          </a:xfrm>
        </p:spPr>
        <p:txBody>
          <a:bodyPr>
            <a:normAutofit/>
          </a:bodyPr>
          <a:lstStyle>
            <a:lvl1pPr marL="0" indent="0">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802945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000" userDrawn="1">
          <p15:clr>
            <a:srgbClr val="FBAE40"/>
          </p15:clr>
        </p15:guide>
        <p15:guide id="3" orient="horz" pos="39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11277600" cy="228600"/>
          </a:xfrm>
        </p:spPr>
        <p:txBody>
          <a:bodyPr anchor="b" anchorCtr="0">
            <a:noAutofit/>
          </a:bodyPr>
          <a:lstStyle>
            <a:lvl1pPr>
              <a:spcAft>
                <a:spcPts val="0"/>
              </a:spcAft>
              <a:defRPr sz="1000"/>
            </a:lvl1pPr>
            <a:lvl2pPr>
              <a:defRPr sz="1000"/>
            </a:lvl2pPr>
            <a:lvl3pPr>
              <a:defRPr sz="1000"/>
            </a:lvl3pPr>
            <a:lvl4pPr>
              <a:defRPr sz="1000"/>
            </a:lvl4pPr>
            <a:lvl5pPr>
              <a:defRPr sz="1000"/>
            </a:lvl5pPr>
          </a:lstStyle>
          <a:p>
            <a:pPr lvl="0"/>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p:txBody>
          <a:bodyPr numCol="2" spcCol="457200"/>
          <a:lstStyle>
            <a:lvl1pPr marL="457200" indent="-457200">
              <a:spcAft>
                <a:spcPts val="600"/>
              </a:spcAft>
              <a:buClr>
                <a:schemeClr val="accent1"/>
              </a:buClr>
              <a:buFont typeface="+mj-lt"/>
              <a:buAutoNum type="arabicPeriod"/>
              <a:defRPr b="1"/>
            </a:lvl1pPr>
            <a:lvl2pPr marL="457200" indent="0">
              <a:spcAft>
                <a:spcPts val="600"/>
              </a:spcAft>
              <a:buNone/>
              <a:defRPr/>
            </a:lvl2pPr>
            <a:lvl3pPr marL="0" indent="0">
              <a:spcAft>
                <a:spcPts val="600"/>
              </a:spcAft>
              <a:buNone/>
              <a:tabLst>
                <a:tab pos="914400" algn="l"/>
              </a:tabLst>
              <a:defRPr/>
            </a:lvl3pPr>
            <a:lvl4pPr marL="914400" indent="0">
              <a:spcAft>
                <a:spcPts val="600"/>
              </a:spcAft>
              <a:buNone/>
              <a:defRPr/>
            </a:lvl4pPr>
            <a:lvl5pPr marL="914400" indent="0">
              <a:spcAft>
                <a:spcPts val="600"/>
              </a:spcAft>
              <a:buFont typeface="Arial" panose="020B0604020202020204" pitchFamily="34" charset="0"/>
              <a:buNone/>
              <a:defRPr sz="140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210919"/>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plit 1/3">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95ADA095-C0B5-9748-BC85-6872EE783D2C}"/>
              </a:ext>
            </a:extLst>
          </p:cNvPr>
          <p:cNvSpPr/>
          <p:nvPr userDrawn="1"/>
        </p:nvSpPr>
        <p:spPr>
          <a:xfrm>
            <a:off x="1" y="0"/>
            <a:ext cx="44464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4800600" y="6475602"/>
            <a:ext cx="6400800" cy="228600"/>
          </a:xfrm>
        </p:spPr>
        <p:txBody>
          <a:body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800600" y="6062472"/>
            <a:ext cx="69342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199"/>
            <a:ext cx="3566160" cy="983673"/>
          </a:xfrm>
        </p:spPr>
        <p:txBody>
          <a:bodyPr/>
          <a:lstStyle>
            <a:lvl1pPr>
              <a:defRPr>
                <a:solidFill>
                  <a:schemeClr val="bg1"/>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199" y="1600200"/>
            <a:ext cx="3566160" cy="4389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2BE509A-1608-5A4D-AF46-531F5265540F}"/>
              </a:ext>
            </a:extLst>
          </p:cNvPr>
          <p:cNvSpPr>
            <a:spLocks noGrp="1"/>
          </p:cNvSpPr>
          <p:nvPr>
            <p:ph idx="15"/>
          </p:nvPr>
        </p:nvSpPr>
        <p:spPr>
          <a:xfrm>
            <a:off x="4800600" y="1600200"/>
            <a:ext cx="6934200"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28EC4B1-0CAB-E14C-B78C-7AAF0D623F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14572854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30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5D2F593-0E01-724F-A371-0446F3AD0353}"/>
              </a:ext>
            </a:extLst>
          </p:cNvPr>
          <p:cNvSpPr>
            <a:spLocks noGrp="1"/>
          </p:cNvSpPr>
          <p:nvPr>
            <p:ph type="pic" sz="quarter" idx="13"/>
          </p:nvPr>
        </p:nvSpPr>
        <p:spPr>
          <a:xfrm>
            <a:off x="6096001" y="0"/>
            <a:ext cx="6096000" cy="6858000"/>
          </a:xfrm>
          <a:solidFill>
            <a:schemeClr val="bg2"/>
          </a:solidFill>
        </p:spPr>
        <p:txBody>
          <a:bodyPr/>
          <a:lstStyle>
            <a:lvl1pPr>
              <a:defRPr>
                <a:solidFill>
                  <a:srgbClr val="A7A8AA"/>
                </a:solidFill>
              </a:defRPr>
            </a:lvl1pPr>
          </a:lstStyle>
          <a:p>
            <a:r>
              <a:rPr lang="en-US"/>
              <a:t>Click icon to add picture</a:t>
            </a:r>
          </a:p>
        </p:txBody>
      </p:sp>
      <p:pic>
        <p:nvPicPr>
          <p:cNvPr id="7" name="Logo">
            <a:extLst>
              <a:ext uri="{FF2B5EF4-FFF2-40B4-BE49-F238E27FC236}">
                <a16:creationId xmlns:a16="http://schemas.microsoft.com/office/drawing/2014/main" id="{02A81B0B-79E4-594E-885F-AE749B0C045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7200"/>
            <a:ext cx="2234583" cy="413398"/>
          </a:xfrm>
          <a:prstGeom prst="rect">
            <a:avLst/>
          </a:prstGeom>
        </p:spPr>
      </p:pic>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303520" cy="215900"/>
          </a:xfrm>
        </p:spPr>
        <p:txBody>
          <a:bodyPr>
            <a:noAutofit/>
          </a:bodyPr>
          <a:lstStyle>
            <a:lvl1pPr>
              <a:spcAft>
                <a:spcPts val="200"/>
              </a:spcAft>
              <a:defRPr sz="1000"/>
            </a:lvl1pPr>
            <a:lvl2pPr>
              <a:defRPr sz="1000"/>
            </a:lvl2pPr>
            <a:lvl3pPr>
              <a:defRPr sz="1000"/>
            </a:lvl3pPr>
            <a:lvl4pPr>
              <a:defRPr sz="1000"/>
            </a:lvl4pPr>
            <a:lvl5pPr>
              <a:defRPr sz="1000"/>
            </a:lvl5pPr>
          </a:lstStyle>
          <a:p>
            <a:pPr lvl="0"/>
            <a:r>
              <a:rPr lang="en-US"/>
              <a:t>Information classification</a:t>
            </a:r>
          </a:p>
        </p:txBody>
      </p:sp>
      <p:sp>
        <p:nvSpPr>
          <p:cNvPr id="15" name="Legal">
            <a:extLst>
              <a:ext uri="{FF2B5EF4-FFF2-40B4-BE49-F238E27FC236}">
                <a16:creationId xmlns:a16="http://schemas.microsoft.com/office/drawing/2014/main" id="{698D0E8E-558E-784C-90D9-99820588064B}"/>
              </a:ext>
            </a:extLst>
          </p:cNvPr>
          <p:cNvSpPr>
            <a:spLocks noGrp="1"/>
          </p:cNvSpPr>
          <p:nvPr>
            <p:ph type="body" sz="quarter" idx="11" hasCustomPrompt="1"/>
          </p:nvPr>
        </p:nvSpPr>
        <p:spPr>
          <a:xfrm>
            <a:off x="457200" y="6057900"/>
            <a:ext cx="5303520" cy="228600"/>
          </a:xfrm>
        </p:spPr>
        <p:txBody>
          <a:bodyPr anchor="b" anchorCtr="0">
            <a:noAutofit/>
          </a:bodyPr>
          <a:lstStyle>
            <a:lvl1pPr marL="0" marR="0" indent="0" algn="l" defTabSz="9144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a:pPr>
            <a:r>
              <a:rPr lang="en-US"/>
              <a:t>Optional legal disclosure</a:t>
            </a:r>
          </a:p>
        </p:txBody>
      </p:sp>
      <p:sp>
        <p:nvSpPr>
          <p:cNvPr id="2" name="Title">
            <a:extLst>
              <a:ext uri="{FF2B5EF4-FFF2-40B4-BE49-F238E27FC236}">
                <a16:creationId xmlns:a16="http://schemas.microsoft.com/office/drawing/2014/main" id="{E62C9294-361B-8044-97FC-4E0771A9EA5A}"/>
              </a:ext>
            </a:extLst>
          </p:cNvPr>
          <p:cNvSpPr>
            <a:spLocks noGrp="1"/>
          </p:cNvSpPr>
          <p:nvPr>
            <p:ph type="ctrTitle"/>
          </p:nvPr>
        </p:nvSpPr>
        <p:spPr>
          <a:xfrm>
            <a:off x="457200" y="2476500"/>
            <a:ext cx="5303520" cy="1737360"/>
          </a:xfrm>
        </p:spPr>
        <p:txBody>
          <a:bodyPr anchor="t" anchorCtr="0"/>
          <a:lstStyle>
            <a:lvl1pPr algn="l">
              <a:defRPr sz="5400">
                <a:solidFill>
                  <a:schemeClr val="accent1"/>
                </a:solidFill>
              </a:defRPr>
            </a:lvl1pPr>
          </a:lstStyle>
          <a:p>
            <a:r>
              <a:rPr lang="en-US"/>
              <a:t>Click to edit Master title style</a:t>
            </a:r>
          </a:p>
        </p:txBody>
      </p:sp>
      <p:sp>
        <p:nvSpPr>
          <p:cNvPr id="3" name="Subtitle">
            <a:extLst>
              <a:ext uri="{FF2B5EF4-FFF2-40B4-BE49-F238E27FC236}">
                <a16:creationId xmlns:a16="http://schemas.microsoft.com/office/drawing/2014/main" id="{A9E142C4-F717-3D4C-8714-BD7AF8037A22}"/>
              </a:ext>
            </a:extLst>
          </p:cNvPr>
          <p:cNvSpPr>
            <a:spLocks noGrp="1"/>
          </p:cNvSpPr>
          <p:nvPr>
            <p:ph type="subTitle" idx="1"/>
          </p:nvPr>
        </p:nvSpPr>
        <p:spPr>
          <a:xfrm>
            <a:off x="457200" y="1481328"/>
            <a:ext cx="5303520" cy="722376"/>
          </a:xfrm>
        </p:spPr>
        <p:txBody>
          <a:bodyPr anchor="b" anchorCtr="0">
            <a:noAutofit/>
          </a:bodyPr>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resenter Date">
            <a:extLst>
              <a:ext uri="{FF2B5EF4-FFF2-40B4-BE49-F238E27FC236}">
                <a16:creationId xmlns:a16="http://schemas.microsoft.com/office/drawing/2014/main" id="{88AE647A-9CF0-8F43-BFCF-4B62B9E8BA03}"/>
              </a:ext>
            </a:extLst>
          </p:cNvPr>
          <p:cNvSpPr>
            <a:spLocks noGrp="1"/>
          </p:cNvSpPr>
          <p:nvPr>
            <p:ph type="body" sz="quarter" idx="10"/>
          </p:nvPr>
        </p:nvSpPr>
        <p:spPr>
          <a:xfrm>
            <a:off x="457200" y="4297680"/>
            <a:ext cx="5303520" cy="1152144"/>
          </a:xfrm>
        </p:spPr>
        <p:txBody>
          <a:bodyPr>
            <a:noAutofit/>
          </a:bodyPr>
          <a:lstStyle>
            <a:lvl1pP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011519031"/>
      </p:ext>
    </p:extLst>
  </p:cSld>
  <p:clrMapOvr>
    <a:masterClrMapping/>
  </p:clrMapOvr>
  <p:extLst>
    <p:ext uri="{DCECCB84-F9BA-43D5-87BE-67443E8EF086}">
      <p15:sldGuideLst xmlns:p15="http://schemas.microsoft.com/office/powerpoint/2012/main">
        <p15:guide id="1" orient="horz" pos="1560">
          <p15:clr>
            <a:srgbClr val="FBAE40"/>
          </p15:clr>
        </p15:guide>
        <p15:guide id="2" orient="horz" pos="39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lit 1/2">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95ADA095-C0B5-9748-BC85-6872EE783D2C}"/>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11096" y="6475602"/>
            <a:ext cx="3776472" cy="228600"/>
          </a:xfrm>
        </p:spPr>
        <p:txBody>
          <a:bodyPr/>
          <a:lstStyle>
            <a:lvl1pPr>
              <a:defRPr>
                <a:solidFill>
                  <a:schemeClr val="bg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14" name="Legal">
            <a:extLst>
              <a:ext uri="{FF2B5EF4-FFF2-40B4-BE49-F238E27FC236}">
                <a16:creationId xmlns:a16="http://schemas.microsoft.com/office/drawing/2014/main" id="{CB63FB04-76D2-8544-A823-39245270A3C6}"/>
              </a:ext>
            </a:extLst>
          </p:cNvPr>
          <p:cNvSpPr>
            <a:spLocks noGrp="1"/>
          </p:cNvSpPr>
          <p:nvPr>
            <p:ph type="body" sz="quarter" idx="16" hasCustomPrompt="1"/>
          </p:nvPr>
        </p:nvSpPr>
        <p:spPr>
          <a:xfrm>
            <a:off x="457200" y="6062472"/>
            <a:ext cx="5248656"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bg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457199"/>
            <a:ext cx="5248656" cy="983673"/>
          </a:xfrm>
        </p:spPr>
        <p:txBody>
          <a:bodyPr/>
          <a:lstStyle>
            <a:lvl1pPr>
              <a:defRPr>
                <a:solidFill>
                  <a:schemeClr val="bg1"/>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199" y="1600200"/>
            <a:ext cx="5248656" cy="438912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2BE509A-1608-5A4D-AF46-531F5265540F}"/>
              </a:ext>
            </a:extLst>
          </p:cNvPr>
          <p:cNvSpPr>
            <a:spLocks noGrp="1"/>
          </p:cNvSpPr>
          <p:nvPr>
            <p:ph idx="15"/>
          </p:nvPr>
        </p:nvSpPr>
        <p:spPr>
          <a:xfrm>
            <a:off x="6489539" y="1600200"/>
            <a:ext cx="5245261"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95C1C2B-1E88-AC48-A8C8-FCDFE2F690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3741479813"/>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4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Quote Statement 1">
    <p:bg>
      <p:bgPr>
        <a:solidFill>
          <a:schemeClr val="accent2"/>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bg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bg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11277600" cy="228600"/>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bg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457200"/>
            <a:ext cx="11277600" cy="5532120"/>
          </a:xfrm>
        </p:spPr>
        <p:txBody>
          <a:bodyPr/>
          <a:lstStyle>
            <a:lvl1pPr>
              <a:spcAft>
                <a:spcPts val="1800"/>
              </a:spcAft>
              <a:buClr>
                <a:schemeClr val="bg1"/>
              </a:buClr>
              <a:defRPr sz="5400">
                <a:solidFill>
                  <a:schemeClr val="bg1"/>
                </a:solidFill>
                <a:latin typeface="Georgia" panose="02040502050405020303" pitchFamily="18" charset="0"/>
              </a:defRPr>
            </a:lvl1pPr>
            <a:lvl2pPr marL="301752" indent="-301752">
              <a:spcAft>
                <a:spcPts val="1800"/>
              </a:spcAft>
              <a:buClr>
                <a:schemeClr val="bg1"/>
              </a:buClr>
              <a:buNone/>
              <a:defRPr sz="5400">
                <a:solidFill>
                  <a:schemeClr val="bg1"/>
                </a:solidFill>
                <a:latin typeface="Georgia" panose="02040502050405020303" pitchFamily="18" charset="0"/>
              </a:defRPr>
            </a:lvl2pPr>
            <a:lvl3pPr marL="301752" indent="0">
              <a:buClr>
                <a:schemeClr val="bg1"/>
              </a:buClr>
              <a:buNone/>
              <a:defRPr>
                <a:solidFill>
                  <a:schemeClr val="bg1"/>
                </a:solidFill>
              </a:defRPr>
            </a:lvl3pPr>
            <a:lvl4pPr marL="548640" indent="-228600">
              <a:buClr>
                <a:schemeClr val="bg1"/>
              </a:buClr>
              <a:tabLst/>
              <a:defRPr>
                <a:solidFill>
                  <a:schemeClr val="bg1"/>
                </a:solidFill>
              </a:defRPr>
            </a:lvl4pPr>
            <a:lvl5pPr marL="795528" indent="-228600">
              <a:buClr>
                <a:schemeClr val="bg1"/>
              </a:buClr>
              <a:tabLst/>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B83F39-506B-A74F-94EE-6B943A484C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1699484278"/>
      </p:ext>
    </p:extLst>
  </p:cSld>
  <p:clrMapOvr>
    <a:masterClrMapping/>
  </p:clrMapOvr>
  <p:extLst>
    <p:ext uri="{DCECCB84-F9BA-43D5-87BE-67443E8EF086}">
      <p15:sldGuideLst xmlns:p15="http://schemas.microsoft.com/office/powerpoint/2012/main">
        <p15:guide id="2" orient="horz" pos="3960"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tatement 2">
    <p:bg>
      <p:bgPr>
        <a:solidFill>
          <a:srgbClr val="A3CADB"/>
        </a:solidFill>
        <a:effectLst/>
      </p:bgPr>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11277600" cy="228600"/>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200" y="457200"/>
            <a:ext cx="11277600" cy="5532120"/>
          </a:xfrm>
        </p:spPr>
        <p:txBody>
          <a:bodyPr/>
          <a:lstStyle>
            <a:lvl1pPr>
              <a:spcAft>
                <a:spcPts val="1800"/>
              </a:spcAft>
              <a:buClr>
                <a:schemeClr val="accent1"/>
              </a:buClr>
              <a:defRPr sz="5400">
                <a:solidFill>
                  <a:schemeClr val="accent1"/>
                </a:solidFill>
                <a:latin typeface="Georgia" panose="02040502050405020303" pitchFamily="18" charset="0"/>
              </a:defRPr>
            </a:lvl1pPr>
            <a:lvl2pPr marL="301752" indent="-301752">
              <a:spcAft>
                <a:spcPts val="1800"/>
              </a:spcAft>
              <a:buClr>
                <a:schemeClr val="accent1"/>
              </a:buClr>
              <a:buNone/>
              <a:defRPr sz="5400">
                <a:solidFill>
                  <a:schemeClr val="accent1"/>
                </a:solidFill>
                <a:latin typeface="Georgia" panose="02040502050405020303" pitchFamily="18" charset="0"/>
              </a:defRPr>
            </a:lvl2pPr>
            <a:lvl3pPr marL="301752" indent="0">
              <a:buClr>
                <a:schemeClr val="accent1"/>
              </a:buClr>
              <a:buNone/>
              <a:defRPr>
                <a:solidFill>
                  <a:schemeClr val="accent1"/>
                </a:solidFill>
              </a:defRPr>
            </a:lvl3pPr>
            <a:lvl4pPr marL="548640" indent="-228600">
              <a:buClr>
                <a:schemeClr val="accent1"/>
              </a:buClr>
              <a:tabLst/>
              <a:defRPr>
                <a:solidFill>
                  <a:schemeClr val="accent1"/>
                </a:solidFill>
              </a:defRPr>
            </a:lvl4pPr>
            <a:lvl5pPr marL="795528" indent="-228600">
              <a:buClr>
                <a:schemeClr val="accent1"/>
              </a:buClr>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887709"/>
      </p:ext>
    </p:extLst>
  </p:cSld>
  <p:clrMapOvr>
    <a:masterClrMapping/>
  </p:clrMapOvr>
  <p:extLst>
    <p:ext uri="{DCECCB84-F9BA-43D5-87BE-67443E8EF086}">
      <p15:sldGuideLst xmlns:p15="http://schemas.microsoft.com/office/powerpoint/2012/main">
        <p15:guide id="2" orient="horz" pos="396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bg1"/>
        </a:solidFill>
        <a:effectLst/>
      </p:bgPr>
    </p:bg>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B2DDD7CB-1A01-2449-A8A7-EBBA28672294}"/>
              </a:ext>
            </a:extLst>
          </p:cNvPr>
          <p:cNvSpPr>
            <a:spLocks noGrp="1"/>
          </p:cNvSpPr>
          <p:nvPr>
            <p:ph type="pic" sz="quarter" idx="15"/>
          </p:nvPr>
        </p:nvSpPr>
        <p:spPr>
          <a:xfrm>
            <a:off x="7958328" y="0"/>
            <a:ext cx="4233672"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09534" y="6475602"/>
            <a:ext cx="5586984" cy="228600"/>
          </a:xfrm>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7040880" cy="228600"/>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a:xfrm>
            <a:off x="457199" y="457200"/>
            <a:ext cx="7038109" cy="5532120"/>
          </a:xfrm>
        </p:spPr>
        <p:txBody>
          <a:bodyPr/>
          <a:lstStyle>
            <a:lvl1pPr>
              <a:spcAft>
                <a:spcPts val="1800"/>
              </a:spcAft>
              <a:buClr>
                <a:schemeClr val="tx1"/>
              </a:buClr>
              <a:defRPr sz="5400">
                <a:solidFill>
                  <a:schemeClr val="accent1"/>
                </a:solidFill>
                <a:latin typeface="Georgia" panose="02040502050405020303" pitchFamily="18" charset="0"/>
              </a:defRPr>
            </a:lvl1pPr>
            <a:lvl2pPr marL="301752" indent="-301752">
              <a:spcAft>
                <a:spcPts val="1800"/>
              </a:spcAft>
              <a:buClr>
                <a:schemeClr val="tx1"/>
              </a:buClr>
              <a:buNone/>
              <a:defRPr sz="5400">
                <a:solidFill>
                  <a:schemeClr val="accent1"/>
                </a:solidFill>
                <a:latin typeface="Georgia" panose="02040502050405020303" pitchFamily="18" charset="0"/>
              </a:defRPr>
            </a:lvl2pPr>
            <a:lvl3pPr marL="301752" indent="0">
              <a:buClr>
                <a:schemeClr val="tx1"/>
              </a:buClr>
              <a:buNone/>
              <a:defRPr>
                <a:solidFill>
                  <a:schemeClr val="accent1"/>
                </a:solidFill>
              </a:defRPr>
            </a:lvl3pPr>
            <a:lvl4pPr marL="548640" indent="-228600">
              <a:buClr>
                <a:schemeClr val="tx1"/>
              </a:buClr>
              <a:tabLst/>
              <a:defRPr>
                <a:solidFill>
                  <a:schemeClr val="accent1"/>
                </a:solidFill>
              </a:defRPr>
            </a:lvl4pPr>
            <a:lvl5pPr marL="795528" indent="-228600">
              <a:buClr>
                <a:schemeClr val="tx1"/>
              </a:buClr>
              <a:tabLst/>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141328"/>
      </p:ext>
    </p:extLst>
  </p:cSld>
  <p:clrMapOvr>
    <a:masterClrMapping/>
  </p:clrMapOvr>
  <p:extLst>
    <p:ext uri="{DCECCB84-F9BA-43D5-87BE-67443E8EF086}">
      <p15:sldGuideLst xmlns:p15="http://schemas.microsoft.com/office/powerpoint/2012/main">
        <p15:guide id="2" orient="horz" pos="396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plit Numbered 1">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95ADA095-C0B5-9748-BC85-6872EE783D2C}"/>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11096" y="6475602"/>
            <a:ext cx="3749040" cy="228600"/>
          </a:xfrm>
        </p:spPr>
        <p:txBody>
          <a:bodyPr/>
          <a:lstStyle>
            <a:lvl1pPr>
              <a:defRPr>
                <a:solidFill>
                  <a:schemeClr val="bg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14" name="Legal">
            <a:extLst>
              <a:ext uri="{FF2B5EF4-FFF2-40B4-BE49-F238E27FC236}">
                <a16:creationId xmlns:a16="http://schemas.microsoft.com/office/drawing/2014/main" id="{CB63FB04-76D2-8544-A823-39245270A3C6}"/>
              </a:ext>
            </a:extLst>
          </p:cNvPr>
          <p:cNvSpPr>
            <a:spLocks noGrp="1"/>
          </p:cNvSpPr>
          <p:nvPr>
            <p:ph type="body" sz="quarter" idx="16" hasCustomPrompt="1"/>
          </p:nvPr>
        </p:nvSpPr>
        <p:spPr>
          <a:xfrm>
            <a:off x="457200" y="6062472"/>
            <a:ext cx="521208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bg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1">
            <a:extLst>
              <a:ext uri="{FF2B5EF4-FFF2-40B4-BE49-F238E27FC236}">
                <a16:creationId xmlns:a16="http://schemas.microsoft.com/office/drawing/2014/main" id="{C681D0C6-76B9-FA49-BE48-D52AA71F1C3D}"/>
              </a:ext>
            </a:extLst>
          </p:cNvPr>
          <p:cNvSpPr>
            <a:spLocks noGrp="1"/>
          </p:cNvSpPr>
          <p:nvPr>
            <p:ph type="title"/>
          </p:nvPr>
        </p:nvSpPr>
        <p:spPr>
          <a:xfrm>
            <a:off x="457200" y="457199"/>
            <a:ext cx="5212080" cy="983673"/>
          </a:xfrm>
        </p:spPr>
        <p:txBody>
          <a:bodyPr/>
          <a:lstStyle>
            <a:lvl1pPr>
              <a:defRPr>
                <a:solidFill>
                  <a:schemeClr val="bg1"/>
                </a:solidFill>
              </a:defRPr>
            </a:lvl1pPr>
          </a:lstStyle>
          <a:p>
            <a:r>
              <a:rPr lang="en-US"/>
              <a:t>Click to edit Master title style</a:t>
            </a:r>
          </a:p>
        </p:txBody>
      </p:sp>
      <p:sp>
        <p:nvSpPr>
          <p:cNvPr id="22" name="Number 1">
            <a:extLst>
              <a:ext uri="{FF2B5EF4-FFF2-40B4-BE49-F238E27FC236}">
                <a16:creationId xmlns:a16="http://schemas.microsoft.com/office/drawing/2014/main" id="{93635A08-866B-AB48-980F-C45792120622}"/>
              </a:ext>
            </a:extLst>
          </p:cNvPr>
          <p:cNvSpPr>
            <a:spLocks noGrp="1"/>
          </p:cNvSpPr>
          <p:nvPr>
            <p:ph type="body" sz="quarter" idx="22" hasCustomPrompt="1"/>
          </p:nvPr>
        </p:nvSpPr>
        <p:spPr>
          <a:xfrm>
            <a:off x="457200" y="13864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3" name="Number 2">
            <a:extLst>
              <a:ext uri="{FF2B5EF4-FFF2-40B4-BE49-F238E27FC236}">
                <a16:creationId xmlns:a16="http://schemas.microsoft.com/office/drawing/2014/main" id="{B20988FE-525E-1544-A9C7-62CE9BF471D7}"/>
              </a:ext>
            </a:extLst>
          </p:cNvPr>
          <p:cNvSpPr>
            <a:spLocks noGrp="1"/>
          </p:cNvSpPr>
          <p:nvPr>
            <p:ph type="body" sz="quarter" idx="23" hasCustomPrompt="1"/>
          </p:nvPr>
        </p:nvSpPr>
        <p:spPr>
          <a:xfrm>
            <a:off x="457200" y="23008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4" name="Number 3">
            <a:extLst>
              <a:ext uri="{FF2B5EF4-FFF2-40B4-BE49-F238E27FC236}">
                <a16:creationId xmlns:a16="http://schemas.microsoft.com/office/drawing/2014/main" id="{A8F13C7F-C824-D342-B52D-22D3DE31D27A}"/>
              </a:ext>
            </a:extLst>
          </p:cNvPr>
          <p:cNvSpPr>
            <a:spLocks noGrp="1"/>
          </p:cNvSpPr>
          <p:nvPr>
            <p:ph type="body" sz="quarter" idx="24" hasCustomPrompt="1"/>
          </p:nvPr>
        </p:nvSpPr>
        <p:spPr>
          <a:xfrm>
            <a:off x="457200" y="32152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5" name="Number 4">
            <a:extLst>
              <a:ext uri="{FF2B5EF4-FFF2-40B4-BE49-F238E27FC236}">
                <a16:creationId xmlns:a16="http://schemas.microsoft.com/office/drawing/2014/main" id="{4F69268A-2B82-6344-BA05-F7CD7FC1DCD6}"/>
              </a:ext>
            </a:extLst>
          </p:cNvPr>
          <p:cNvSpPr>
            <a:spLocks noGrp="1"/>
          </p:cNvSpPr>
          <p:nvPr>
            <p:ph type="body" sz="quarter" idx="25" hasCustomPrompt="1"/>
          </p:nvPr>
        </p:nvSpPr>
        <p:spPr>
          <a:xfrm>
            <a:off x="457200" y="4129645"/>
            <a:ext cx="731520" cy="914400"/>
          </a:xfrm>
        </p:spPr>
        <p:txBody>
          <a:bodyPr wrap="none">
            <a:noAutofit/>
          </a:bodyPr>
          <a:lstStyle>
            <a:lvl1pPr>
              <a:spcAft>
                <a:spcPts val="0"/>
              </a:spcAft>
              <a:buClr>
                <a:schemeClr val="bg1"/>
              </a:buClr>
              <a:defRPr sz="5400">
                <a:solidFill>
                  <a:schemeClr val="bg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6" name="Number 5">
            <a:extLst>
              <a:ext uri="{FF2B5EF4-FFF2-40B4-BE49-F238E27FC236}">
                <a16:creationId xmlns:a16="http://schemas.microsoft.com/office/drawing/2014/main" id="{D4F6A0E3-2376-9448-9344-A6B268DBCC71}"/>
              </a:ext>
            </a:extLst>
          </p:cNvPr>
          <p:cNvSpPr>
            <a:spLocks noGrp="1"/>
          </p:cNvSpPr>
          <p:nvPr>
            <p:ph type="body" sz="quarter" idx="26" hasCustomPrompt="1"/>
          </p:nvPr>
        </p:nvSpPr>
        <p:spPr>
          <a:xfrm>
            <a:off x="457200" y="5044046"/>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7" name="Text Placeholder 1">
            <a:extLst>
              <a:ext uri="{FF2B5EF4-FFF2-40B4-BE49-F238E27FC236}">
                <a16:creationId xmlns:a16="http://schemas.microsoft.com/office/drawing/2014/main" id="{2316E7D4-6200-A448-9BB1-C0010A11D2AE}"/>
              </a:ext>
            </a:extLst>
          </p:cNvPr>
          <p:cNvSpPr>
            <a:spLocks noGrp="1"/>
          </p:cNvSpPr>
          <p:nvPr>
            <p:ph type="body" sz="quarter" idx="17"/>
          </p:nvPr>
        </p:nvSpPr>
        <p:spPr>
          <a:xfrm>
            <a:off x="1199408" y="1485895"/>
            <a:ext cx="4469873"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8" name="Text Placeholder 2">
            <a:extLst>
              <a:ext uri="{FF2B5EF4-FFF2-40B4-BE49-F238E27FC236}">
                <a16:creationId xmlns:a16="http://schemas.microsoft.com/office/drawing/2014/main" id="{64510B8F-F8EA-C44E-8A75-A494D6B8C123}"/>
              </a:ext>
            </a:extLst>
          </p:cNvPr>
          <p:cNvSpPr>
            <a:spLocks noGrp="1"/>
          </p:cNvSpPr>
          <p:nvPr>
            <p:ph type="body" sz="quarter" idx="18"/>
          </p:nvPr>
        </p:nvSpPr>
        <p:spPr>
          <a:xfrm>
            <a:off x="1199408" y="2396723"/>
            <a:ext cx="4469873"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14184283-BC58-DB49-AD8C-86DD94EF702C}"/>
              </a:ext>
            </a:extLst>
          </p:cNvPr>
          <p:cNvSpPr>
            <a:spLocks noGrp="1"/>
          </p:cNvSpPr>
          <p:nvPr>
            <p:ph type="body" sz="quarter" idx="19"/>
          </p:nvPr>
        </p:nvSpPr>
        <p:spPr>
          <a:xfrm>
            <a:off x="1199408" y="3307551"/>
            <a:ext cx="4469873"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0" name="Text Placeholder 4">
            <a:extLst>
              <a:ext uri="{FF2B5EF4-FFF2-40B4-BE49-F238E27FC236}">
                <a16:creationId xmlns:a16="http://schemas.microsoft.com/office/drawing/2014/main" id="{446E7154-47EE-E445-9DD0-3CAD8B64CA57}"/>
              </a:ext>
            </a:extLst>
          </p:cNvPr>
          <p:cNvSpPr>
            <a:spLocks noGrp="1"/>
          </p:cNvSpPr>
          <p:nvPr>
            <p:ph type="body" sz="quarter" idx="20"/>
          </p:nvPr>
        </p:nvSpPr>
        <p:spPr>
          <a:xfrm>
            <a:off x="1199408" y="4218379"/>
            <a:ext cx="4469873"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1" name="Text Placeholder 5">
            <a:extLst>
              <a:ext uri="{FF2B5EF4-FFF2-40B4-BE49-F238E27FC236}">
                <a16:creationId xmlns:a16="http://schemas.microsoft.com/office/drawing/2014/main" id="{73FF5107-397D-BA41-815E-9D0BB5F32B7D}"/>
              </a:ext>
            </a:extLst>
          </p:cNvPr>
          <p:cNvSpPr>
            <a:spLocks noGrp="1"/>
          </p:cNvSpPr>
          <p:nvPr>
            <p:ph type="body" sz="quarter" idx="21"/>
          </p:nvPr>
        </p:nvSpPr>
        <p:spPr>
          <a:xfrm>
            <a:off x="1199408" y="5129208"/>
            <a:ext cx="4469873"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2" name="Number 6">
            <a:extLst>
              <a:ext uri="{FF2B5EF4-FFF2-40B4-BE49-F238E27FC236}">
                <a16:creationId xmlns:a16="http://schemas.microsoft.com/office/drawing/2014/main" id="{4C93A093-FAA8-9B45-A9D5-DADA96F3DFF6}"/>
              </a:ext>
            </a:extLst>
          </p:cNvPr>
          <p:cNvSpPr>
            <a:spLocks noGrp="1"/>
          </p:cNvSpPr>
          <p:nvPr>
            <p:ph type="body" sz="quarter" idx="32" hasCustomPrompt="1"/>
          </p:nvPr>
        </p:nvSpPr>
        <p:spPr>
          <a:xfrm>
            <a:off x="6496792" y="13864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3" name="Number 7">
            <a:extLst>
              <a:ext uri="{FF2B5EF4-FFF2-40B4-BE49-F238E27FC236}">
                <a16:creationId xmlns:a16="http://schemas.microsoft.com/office/drawing/2014/main" id="{74D17C54-F7BB-584E-A80B-41BB3C9CE193}"/>
              </a:ext>
            </a:extLst>
          </p:cNvPr>
          <p:cNvSpPr>
            <a:spLocks noGrp="1"/>
          </p:cNvSpPr>
          <p:nvPr>
            <p:ph type="body" sz="quarter" idx="33" hasCustomPrompt="1"/>
          </p:nvPr>
        </p:nvSpPr>
        <p:spPr>
          <a:xfrm>
            <a:off x="6496792" y="23008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4" name="Number 8">
            <a:extLst>
              <a:ext uri="{FF2B5EF4-FFF2-40B4-BE49-F238E27FC236}">
                <a16:creationId xmlns:a16="http://schemas.microsoft.com/office/drawing/2014/main" id="{2A020334-2F4C-8F4E-9E07-6C45B6529F4D}"/>
              </a:ext>
            </a:extLst>
          </p:cNvPr>
          <p:cNvSpPr>
            <a:spLocks noGrp="1"/>
          </p:cNvSpPr>
          <p:nvPr>
            <p:ph type="body" sz="quarter" idx="34" hasCustomPrompt="1"/>
          </p:nvPr>
        </p:nvSpPr>
        <p:spPr>
          <a:xfrm>
            <a:off x="6496792" y="32152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5" name="Number 9">
            <a:extLst>
              <a:ext uri="{FF2B5EF4-FFF2-40B4-BE49-F238E27FC236}">
                <a16:creationId xmlns:a16="http://schemas.microsoft.com/office/drawing/2014/main" id="{20D1D893-92E6-B34B-B389-45EBC1845E6D}"/>
              </a:ext>
            </a:extLst>
          </p:cNvPr>
          <p:cNvSpPr>
            <a:spLocks noGrp="1"/>
          </p:cNvSpPr>
          <p:nvPr>
            <p:ph type="body" sz="quarter" idx="35" hasCustomPrompt="1"/>
          </p:nvPr>
        </p:nvSpPr>
        <p:spPr>
          <a:xfrm>
            <a:off x="6496792" y="41296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6" name="Number 10">
            <a:extLst>
              <a:ext uri="{FF2B5EF4-FFF2-40B4-BE49-F238E27FC236}">
                <a16:creationId xmlns:a16="http://schemas.microsoft.com/office/drawing/2014/main" id="{375F63AF-FD61-DE4F-A485-451F53AA7D6F}"/>
              </a:ext>
            </a:extLst>
          </p:cNvPr>
          <p:cNvSpPr>
            <a:spLocks noGrp="1"/>
          </p:cNvSpPr>
          <p:nvPr>
            <p:ph type="body" sz="quarter" idx="36" hasCustomPrompt="1"/>
          </p:nvPr>
        </p:nvSpPr>
        <p:spPr>
          <a:xfrm>
            <a:off x="6496792" y="5044046"/>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7" name="Text Placeholder 6">
            <a:extLst>
              <a:ext uri="{FF2B5EF4-FFF2-40B4-BE49-F238E27FC236}">
                <a16:creationId xmlns:a16="http://schemas.microsoft.com/office/drawing/2014/main" id="{02FDCDBC-BFCE-6345-BA48-486F94E1775B}"/>
              </a:ext>
            </a:extLst>
          </p:cNvPr>
          <p:cNvSpPr>
            <a:spLocks noGrp="1"/>
          </p:cNvSpPr>
          <p:nvPr>
            <p:ph type="body" sz="quarter" idx="27"/>
          </p:nvPr>
        </p:nvSpPr>
        <p:spPr>
          <a:xfrm>
            <a:off x="7239000" y="1485895"/>
            <a:ext cx="4495800"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8" name="Text Placeholder 7">
            <a:extLst>
              <a:ext uri="{FF2B5EF4-FFF2-40B4-BE49-F238E27FC236}">
                <a16:creationId xmlns:a16="http://schemas.microsoft.com/office/drawing/2014/main" id="{E880E08A-92BE-424C-8B36-D42EF8912BB0}"/>
              </a:ext>
            </a:extLst>
          </p:cNvPr>
          <p:cNvSpPr>
            <a:spLocks noGrp="1"/>
          </p:cNvSpPr>
          <p:nvPr>
            <p:ph type="body" sz="quarter" idx="28"/>
          </p:nvPr>
        </p:nvSpPr>
        <p:spPr>
          <a:xfrm>
            <a:off x="7239000" y="2396723"/>
            <a:ext cx="4495800"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9" name="Text Placeholder 8">
            <a:extLst>
              <a:ext uri="{FF2B5EF4-FFF2-40B4-BE49-F238E27FC236}">
                <a16:creationId xmlns:a16="http://schemas.microsoft.com/office/drawing/2014/main" id="{54DDC025-DCA9-0048-994C-E887F17D188E}"/>
              </a:ext>
            </a:extLst>
          </p:cNvPr>
          <p:cNvSpPr>
            <a:spLocks noGrp="1"/>
          </p:cNvSpPr>
          <p:nvPr>
            <p:ph type="body" sz="quarter" idx="29"/>
          </p:nvPr>
        </p:nvSpPr>
        <p:spPr>
          <a:xfrm>
            <a:off x="7239000" y="3307551"/>
            <a:ext cx="4495800"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03E70D1E-22C9-E344-88F3-EB5D1471F94A}"/>
              </a:ext>
            </a:extLst>
          </p:cNvPr>
          <p:cNvSpPr>
            <a:spLocks noGrp="1"/>
          </p:cNvSpPr>
          <p:nvPr>
            <p:ph type="body" sz="quarter" idx="30"/>
          </p:nvPr>
        </p:nvSpPr>
        <p:spPr>
          <a:xfrm>
            <a:off x="7239000" y="4218379"/>
            <a:ext cx="4495800"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1" name="Text Placeholder 10">
            <a:extLst>
              <a:ext uri="{FF2B5EF4-FFF2-40B4-BE49-F238E27FC236}">
                <a16:creationId xmlns:a16="http://schemas.microsoft.com/office/drawing/2014/main" id="{DD754027-84A2-B549-A7F7-D62470FA15AA}"/>
              </a:ext>
            </a:extLst>
          </p:cNvPr>
          <p:cNvSpPr>
            <a:spLocks noGrp="1"/>
          </p:cNvSpPr>
          <p:nvPr>
            <p:ph type="body" sz="quarter" idx="31"/>
          </p:nvPr>
        </p:nvSpPr>
        <p:spPr>
          <a:xfrm>
            <a:off x="7239000" y="5129208"/>
            <a:ext cx="4495800"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pic>
        <p:nvPicPr>
          <p:cNvPr id="37" name="Picture 36">
            <a:extLst>
              <a:ext uri="{FF2B5EF4-FFF2-40B4-BE49-F238E27FC236}">
                <a16:creationId xmlns:a16="http://schemas.microsoft.com/office/drawing/2014/main" id="{AE1F8BF1-41A8-1745-86A0-D32C313B1B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65944825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408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lit Numbered 2">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95ADA095-C0B5-9748-BC85-6872EE783D2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a:xfrm>
            <a:off x="1911096" y="6475602"/>
            <a:ext cx="3749040" cy="228600"/>
          </a:xfrm>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bg1"/>
                </a:solidFill>
              </a:defRPr>
            </a:lvl1pPr>
          </a:lstStyle>
          <a:p>
            <a:fld id="{8EB3323C-FB4C-034A-A8F5-DA43F08A644B}" type="slidenum">
              <a:rPr lang="en-US"/>
              <a:pPr/>
              <a:t>‹#›</a:t>
            </a:fld>
            <a:endParaRPr lang="en-US"/>
          </a:p>
        </p:txBody>
      </p:sp>
      <p:sp>
        <p:nvSpPr>
          <p:cNvPr id="14" name="Legal">
            <a:extLst>
              <a:ext uri="{FF2B5EF4-FFF2-40B4-BE49-F238E27FC236}">
                <a16:creationId xmlns:a16="http://schemas.microsoft.com/office/drawing/2014/main" id="{CB63FB04-76D2-8544-A823-39245270A3C6}"/>
              </a:ext>
            </a:extLst>
          </p:cNvPr>
          <p:cNvSpPr>
            <a:spLocks noGrp="1"/>
          </p:cNvSpPr>
          <p:nvPr>
            <p:ph type="body" sz="quarter" idx="16" hasCustomPrompt="1"/>
          </p:nvPr>
        </p:nvSpPr>
        <p:spPr>
          <a:xfrm>
            <a:off x="457200" y="6062472"/>
            <a:ext cx="521208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1">
            <a:extLst>
              <a:ext uri="{FF2B5EF4-FFF2-40B4-BE49-F238E27FC236}">
                <a16:creationId xmlns:a16="http://schemas.microsoft.com/office/drawing/2014/main" id="{C681D0C6-76B9-FA49-BE48-D52AA71F1C3D}"/>
              </a:ext>
            </a:extLst>
          </p:cNvPr>
          <p:cNvSpPr>
            <a:spLocks noGrp="1"/>
          </p:cNvSpPr>
          <p:nvPr>
            <p:ph type="title"/>
          </p:nvPr>
        </p:nvSpPr>
        <p:spPr>
          <a:xfrm>
            <a:off x="457200" y="457199"/>
            <a:ext cx="5212080" cy="983673"/>
          </a:xfrm>
        </p:spPr>
        <p:txBody>
          <a:bodyPr/>
          <a:lstStyle>
            <a:lvl1pPr>
              <a:defRPr>
                <a:solidFill>
                  <a:schemeClr val="accent1"/>
                </a:solidFill>
              </a:defRPr>
            </a:lvl1pPr>
          </a:lstStyle>
          <a:p>
            <a:r>
              <a:rPr lang="en-US"/>
              <a:t>Click to edit Master title style</a:t>
            </a:r>
          </a:p>
        </p:txBody>
      </p:sp>
      <p:sp>
        <p:nvSpPr>
          <p:cNvPr id="22" name="Number 1">
            <a:extLst>
              <a:ext uri="{FF2B5EF4-FFF2-40B4-BE49-F238E27FC236}">
                <a16:creationId xmlns:a16="http://schemas.microsoft.com/office/drawing/2014/main" id="{93635A08-866B-AB48-980F-C45792120622}"/>
              </a:ext>
            </a:extLst>
          </p:cNvPr>
          <p:cNvSpPr>
            <a:spLocks noGrp="1"/>
          </p:cNvSpPr>
          <p:nvPr>
            <p:ph type="body" sz="quarter" idx="22" hasCustomPrompt="1"/>
          </p:nvPr>
        </p:nvSpPr>
        <p:spPr>
          <a:xfrm>
            <a:off x="457200" y="13864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3" name="Number 2">
            <a:extLst>
              <a:ext uri="{FF2B5EF4-FFF2-40B4-BE49-F238E27FC236}">
                <a16:creationId xmlns:a16="http://schemas.microsoft.com/office/drawing/2014/main" id="{B20988FE-525E-1544-A9C7-62CE9BF471D7}"/>
              </a:ext>
            </a:extLst>
          </p:cNvPr>
          <p:cNvSpPr>
            <a:spLocks noGrp="1"/>
          </p:cNvSpPr>
          <p:nvPr>
            <p:ph type="body" sz="quarter" idx="23" hasCustomPrompt="1"/>
          </p:nvPr>
        </p:nvSpPr>
        <p:spPr>
          <a:xfrm>
            <a:off x="457200" y="23008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4" name="Number 3">
            <a:extLst>
              <a:ext uri="{FF2B5EF4-FFF2-40B4-BE49-F238E27FC236}">
                <a16:creationId xmlns:a16="http://schemas.microsoft.com/office/drawing/2014/main" id="{A8F13C7F-C824-D342-B52D-22D3DE31D27A}"/>
              </a:ext>
            </a:extLst>
          </p:cNvPr>
          <p:cNvSpPr>
            <a:spLocks noGrp="1"/>
          </p:cNvSpPr>
          <p:nvPr>
            <p:ph type="body" sz="quarter" idx="24" hasCustomPrompt="1"/>
          </p:nvPr>
        </p:nvSpPr>
        <p:spPr>
          <a:xfrm>
            <a:off x="457200" y="32152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5" name="Number 4">
            <a:extLst>
              <a:ext uri="{FF2B5EF4-FFF2-40B4-BE49-F238E27FC236}">
                <a16:creationId xmlns:a16="http://schemas.microsoft.com/office/drawing/2014/main" id="{4F69268A-2B82-6344-BA05-F7CD7FC1DCD6}"/>
              </a:ext>
            </a:extLst>
          </p:cNvPr>
          <p:cNvSpPr>
            <a:spLocks noGrp="1"/>
          </p:cNvSpPr>
          <p:nvPr>
            <p:ph type="body" sz="quarter" idx="25" hasCustomPrompt="1"/>
          </p:nvPr>
        </p:nvSpPr>
        <p:spPr>
          <a:xfrm>
            <a:off x="457200" y="4129645"/>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6" name="Number 5">
            <a:extLst>
              <a:ext uri="{FF2B5EF4-FFF2-40B4-BE49-F238E27FC236}">
                <a16:creationId xmlns:a16="http://schemas.microsoft.com/office/drawing/2014/main" id="{D4F6A0E3-2376-9448-9344-A6B268DBCC71}"/>
              </a:ext>
            </a:extLst>
          </p:cNvPr>
          <p:cNvSpPr>
            <a:spLocks noGrp="1"/>
          </p:cNvSpPr>
          <p:nvPr>
            <p:ph type="body" sz="quarter" idx="26" hasCustomPrompt="1"/>
          </p:nvPr>
        </p:nvSpPr>
        <p:spPr>
          <a:xfrm>
            <a:off x="457200" y="5044046"/>
            <a:ext cx="731520" cy="914400"/>
          </a:xfrm>
        </p:spPr>
        <p:txBody>
          <a:bodyPr wrap="none">
            <a:noAutofit/>
          </a:bodyPr>
          <a:lstStyle>
            <a:lvl1pPr>
              <a:spcAft>
                <a:spcPts val="0"/>
              </a:spcAft>
              <a:buClr>
                <a:schemeClr val="bg1"/>
              </a:buClr>
              <a:defRPr sz="5400">
                <a:solidFill>
                  <a:schemeClr val="accent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7" name="Text Placeholder 1">
            <a:extLst>
              <a:ext uri="{FF2B5EF4-FFF2-40B4-BE49-F238E27FC236}">
                <a16:creationId xmlns:a16="http://schemas.microsoft.com/office/drawing/2014/main" id="{2316E7D4-6200-A448-9BB1-C0010A11D2AE}"/>
              </a:ext>
            </a:extLst>
          </p:cNvPr>
          <p:cNvSpPr>
            <a:spLocks noGrp="1"/>
          </p:cNvSpPr>
          <p:nvPr>
            <p:ph type="body" sz="quarter" idx="17"/>
          </p:nvPr>
        </p:nvSpPr>
        <p:spPr>
          <a:xfrm>
            <a:off x="1199408" y="1485895"/>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8" name="Text Placeholder 2">
            <a:extLst>
              <a:ext uri="{FF2B5EF4-FFF2-40B4-BE49-F238E27FC236}">
                <a16:creationId xmlns:a16="http://schemas.microsoft.com/office/drawing/2014/main" id="{64510B8F-F8EA-C44E-8A75-A494D6B8C123}"/>
              </a:ext>
            </a:extLst>
          </p:cNvPr>
          <p:cNvSpPr>
            <a:spLocks noGrp="1"/>
          </p:cNvSpPr>
          <p:nvPr>
            <p:ph type="body" sz="quarter" idx="18"/>
          </p:nvPr>
        </p:nvSpPr>
        <p:spPr>
          <a:xfrm>
            <a:off x="1199408" y="2396723"/>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14184283-BC58-DB49-AD8C-86DD94EF702C}"/>
              </a:ext>
            </a:extLst>
          </p:cNvPr>
          <p:cNvSpPr>
            <a:spLocks noGrp="1"/>
          </p:cNvSpPr>
          <p:nvPr>
            <p:ph type="body" sz="quarter" idx="19"/>
          </p:nvPr>
        </p:nvSpPr>
        <p:spPr>
          <a:xfrm>
            <a:off x="1199408" y="3307551"/>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0" name="Text Placeholder 4">
            <a:extLst>
              <a:ext uri="{FF2B5EF4-FFF2-40B4-BE49-F238E27FC236}">
                <a16:creationId xmlns:a16="http://schemas.microsoft.com/office/drawing/2014/main" id="{446E7154-47EE-E445-9DD0-3CAD8B64CA57}"/>
              </a:ext>
            </a:extLst>
          </p:cNvPr>
          <p:cNvSpPr>
            <a:spLocks noGrp="1"/>
          </p:cNvSpPr>
          <p:nvPr>
            <p:ph type="body" sz="quarter" idx="20"/>
          </p:nvPr>
        </p:nvSpPr>
        <p:spPr>
          <a:xfrm>
            <a:off x="1199408" y="4218379"/>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1" name="Text Placeholder 5">
            <a:extLst>
              <a:ext uri="{FF2B5EF4-FFF2-40B4-BE49-F238E27FC236}">
                <a16:creationId xmlns:a16="http://schemas.microsoft.com/office/drawing/2014/main" id="{73FF5107-397D-BA41-815E-9D0BB5F32B7D}"/>
              </a:ext>
            </a:extLst>
          </p:cNvPr>
          <p:cNvSpPr>
            <a:spLocks noGrp="1"/>
          </p:cNvSpPr>
          <p:nvPr>
            <p:ph type="body" sz="quarter" idx="21"/>
          </p:nvPr>
        </p:nvSpPr>
        <p:spPr>
          <a:xfrm>
            <a:off x="1199408" y="5129208"/>
            <a:ext cx="4469873" cy="731520"/>
          </a:xfrm>
        </p:spPr>
        <p:txBody>
          <a:bodyPr anchor="ctr" anchorCtr="0"/>
          <a:lstStyle>
            <a:lvl1pPr>
              <a:buClr>
                <a:schemeClr val="bg1"/>
              </a:buClr>
              <a:defRPr>
                <a:solidFill>
                  <a:schemeClr val="accent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2" name="Number 6">
            <a:extLst>
              <a:ext uri="{FF2B5EF4-FFF2-40B4-BE49-F238E27FC236}">
                <a16:creationId xmlns:a16="http://schemas.microsoft.com/office/drawing/2014/main" id="{4C93A093-FAA8-9B45-A9D5-DADA96F3DFF6}"/>
              </a:ext>
            </a:extLst>
          </p:cNvPr>
          <p:cNvSpPr>
            <a:spLocks noGrp="1"/>
          </p:cNvSpPr>
          <p:nvPr>
            <p:ph type="body" sz="quarter" idx="32" hasCustomPrompt="1"/>
          </p:nvPr>
        </p:nvSpPr>
        <p:spPr>
          <a:xfrm>
            <a:off x="6496792" y="13864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3" name="Number 7">
            <a:extLst>
              <a:ext uri="{FF2B5EF4-FFF2-40B4-BE49-F238E27FC236}">
                <a16:creationId xmlns:a16="http://schemas.microsoft.com/office/drawing/2014/main" id="{74D17C54-F7BB-584E-A80B-41BB3C9CE193}"/>
              </a:ext>
            </a:extLst>
          </p:cNvPr>
          <p:cNvSpPr>
            <a:spLocks noGrp="1"/>
          </p:cNvSpPr>
          <p:nvPr>
            <p:ph type="body" sz="quarter" idx="33" hasCustomPrompt="1"/>
          </p:nvPr>
        </p:nvSpPr>
        <p:spPr>
          <a:xfrm>
            <a:off x="6496792" y="23008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4" name="Number 8">
            <a:extLst>
              <a:ext uri="{FF2B5EF4-FFF2-40B4-BE49-F238E27FC236}">
                <a16:creationId xmlns:a16="http://schemas.microsoft.com/office/drawing/2014/main" id="{2A020334-2F4C-8F4E-9E07-6C45B6529F4D}"/>
              </a:ext>
            </a:extLst>
          </p:cNvPr>
          <p:cNvSpPr>
            <a:spLocks noGrp="1"/>
          </p:cNvSpPr>
          <p:nvPr>
            <p:ph type="body" sz="quarter" idx="34" hasCustomPrompt="1"/>
          </p:nvPr>
        </p:nvSpPr>
        <p:spPr>
          <a:xfrm>
            <a:off x="6496792" y="32152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5" name="Number 9">
            <a:extLst>
              <a:ext uri="{FF2B5EF4-FFF2-40B4-BE49-F238E27FC236}">
                <a16:creationId xmlns:a16="http://schemas.microsoft.com/office/drawing/2014/main" id="{20D1D893-92E6-B34B-B389-45EBC1845E6D}"/>
              </a:ext>
            </a:extLst>
          </p:cNvPr>
          <p:cNvSpPr>
            <a:spLocks noGrp="1"/>
          </p:cNvSpPr>
          <p:nvPr>
            <p:ph type="body" sz="quarter" idx="35" hasCustomPrompt="1"/>
          </p:nvPr>
        </p:nvSpPr>
        <p:spPr>
          <a:xfrm>
            <a:off x="6496792" y="4129645"/>
            <a:ext cx="731520" cy="914400"/>
          </a:xfrm>
        </p:spPr>
        <p:txBody>
          <a:bodyPr wrap="none">
            <a:noAutofit/>
          </a:bodyPr>
          <a:lstStyle>
            <a:lvl1pPr>
              <a:spcAft>
                <a:spcPts val="0"/>
              </a:spcAft>
              <a:buClr>
                <a:schemeClr val="bg1"/>
              </a:buClr>
              <a:defRPr sz="5400">
                <a:solidFill>
                  <a:schemeClr val="bg1"/>
                </a:solidFill>
                <a:latin typeface="Georgia" panose="02040502050405020303" pitchFamily="18" charset="0"/>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36" name="Number 10">
            <a:extLst>
              <a:ext uri="{FF2B5EF4-FFF2-40B4-BE49-F238E27FC236}">
                <a16:creationId xmlns:a16="http://schemas.microsoft.com/office/drawing/2014/main" id="{375F63AF-FD61-DE4F-A485-451F53AA7D6F}"/>
              </a:ext>
            </a:extLst>
          </p:cNvPr>
          <p:cNvSpPr>
            <a:spLocks noGrp="1"/>
          </p:cNvSpPr>
          <p:nvPr>
            <p:ph type="body" sz="quarter" idx="36" hasCustomPrompt="1"/>
          </p:nvPr>
        </p:nvSpPr>
        <p:spPr>
          <a:xfrm>
            <a:off x="6496792" y="5044046"/>
            <a:ext cx="731520" cy="914400"/>
          </a:xfrm>
        </p:spPr>
        <p:txBody>
          <a:bodyPr wrap="none">
            <a:noAutofit/>
          </a:bodyPr>
          <a:lstStyle>
            <a:lvl1pPr>
              <a:spcAft>
                <a:spcPts val="0"/>
              </a:spcAft>
              <a:buClr>
                <a:schemeClr val="bg1"/>
              </a:buClr>
              <a:defRPr sz="5400">
                <a:solidFill>
                  <a:schemeClr val="bg1"/>
                </a:solidFill>
                <a:latin typeface="+mj-lt"/>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a:t>
            </a:r>
          </a:p>
        </p:txBody>
      </p:sp>
      <p:sp>
        <p:nvSpPr>
          <p:cNvPr id="27" name="Text Placeholder 6">
            <a:extLst>
              <a:ext uri="{FF2B5EF4-FFF2-40B4-BE49-F238E27FC236}">
                <a16:creationId xmlns:a16="http://schemas.microsoft.com/office/drawing/2014/main" id="{02FDCDBC-BFCE-6345-BA48-486F94E1775B}"/>
              </a:ext>
            </a:extLst>
          </p:cNvPr>
          <p:cNvSpPr>
            <a:spLocks noGrp="1"/>
          </p:cNvSpPr>
          <p:nvPr>
            <p:ph type="body" sz="quarter" idx="27"/>
          </p:nvPr>
        </p:nvSpPr>
        <p:spPr>
          <a:xfrm>
            <a:off x="7239000" y="1485895"/>
            <a:ext cx="4495800"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8" name="Text Placeholder 7">
            <a:extLst>
              <a:ext uri="{FF2B5EF4-FFF2-40B4-BE49-F238E27FC236}">
                <a16:creationId xmlns:a16="http://schemas.microsoft.com/office/drawing/2014/main" id="{E880E08A-92BE-424C-8B36-D42EF8912BB0}"/>
              </a:ext>
            </a:extLst>
          </p:cNvPr>
          <p:cNvSpPr>
            <a:spLocks noGrp="1"/>
          </p:cNvSpPr>
          <p:nvPr>
            <p:ph type="body" sz="quarter" idx="28"/>
          </p:nvPr>
        </p:nvSpPr>
        <p:spPr>
          <a:xfrm>
            <a:off x="7239000" y="2396723"/>
            <a:ext cx="4495800"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29" name="Text Placeholder 8">
            <a:extLst>
              <a:ext uri="{FF2B5EF4-FFF2-40B4-BE49-F238E27FC236}">
                <a16:creationId xmlns:a16="http://schemas.microsoft.com/office/drawing/2014/main" id="{54DDC025-DCA9-0048-994C-E887F17D188E}"/>
              </a:ext>
            </a:extLst>
          </p:cNvPr>
          <p:cNvSpPr>
            <a:spLocks noGrp="1"/>
          </p:cNvSpPr>
          <p:nvPr>
            <p:ph type="body" sz="quarter" idx="29"/>
          </p:nvPr>
        </p:nvSpPr>
        <p:spPr>
          <a:xfrm>
            <a:off x="7239000" y="3307551"/>
            <a:ext cx="4495800"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03E70D1E-22C9-E344-88F3-EB5D1471F94A}"/>
              </a:ext>
            </a:extLst>
          </p:cNvPr>
          <p:cNvSpPr>
            <a:spLocks noGrp="1"/>
          </p:cNvSpPr>
          <p:nvPr>
            <p:ph type="body" sz="quarter" idx="30"/>
          </p:nvPr>
        </p:nvSpPr>
        <p:spPr>
          <a:xfrm>
            <a:off x="7239000" y="4218379"/>
            <a:ext cx="4495800"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
        <p:nvSpPr>
          <p:cNvPr id="31" name="Text Placeholder 10">
            <a:extLst>
              <a:ext uri="{FF2B5EF4-FFF2-40B4-BE49-F238E27FC236}">
                <a16:creationId xmlns:a16="http://schemas.microsoft.com/office/drawing/2014/main" id="{DD754027-84A2-B549-A7F7-D62470FA15AA}"/>
              </a:ext>
            </a:extLst>
          </p:cNvPr>
          <p:cNvSpPr>
            <a:spLocks noGrp="1"/>
          </p:cNvSpPr>
          <p:nvPr>
            <p:ph type="body" sz="quarter" idx="31"/>
          </p:nvPr>
        </p:nvSpPr>
        <p:spPr>
          <a:xfrm>
            <a:off x="7239000" y="5129208"/>
            <a:ext cx="4495800" cy="731520"/>
          </a:xfrm>
        </p:spPr>
        <p:txBody>
          <a:bodyPr anchor="ctr"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19604865"/>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408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lor Block">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681D0C6-76B9-FA49-BE48-D52AA71F1C3D}"/>
              </a:ext>
            </a:extLst>
          </p:cNvPr>
          <p:cNvSpPr>
            <a:spLocks noGrp="1"/>
          </p:cNvSpPr>
          <p:nvPr>
            <p:ph type="title"/>
          </p:nvPr>
        </p:nvSpPr>
        <p:spPr>
          <a:xfrm>
            <a:off x="457200" y="-137160"/>
            <a:ext cx="1289304" cy="91440"/>
          </a:xfrm>
        </p:spPr>
        <p:txBody>
          <a:bodyPr/>
          <a:lstStyle>
            <a:lvl1pPr>
              <a:defRPr sz="400">
                <a:solidFill>
                  <a:schemeClr val="accent1"/>
                </a:solidFill>
              </a:defRPr>
            </a:lvl1pPr>
          </a:lstStyle>
          <a:p>
            <a:r>
              <a:rPr lang="en-US"/>
              <a:t>Click to edit Master title style</a:t>
            </a:r>
          </a:p>
        </p:txBody>
      </p:sp>
      <p:sp>
        <p:nvSpPr>
          <p:cNvPr id="13" name="Color Block 3">
            <a:extLst>
              <a:ext uri="{FF2B5EF4-FFF2-40B4-BE49-F238E27FC236}">
                <a16:creationId xmlns:a16="http://schemas.microsoft.com/office/drawing/2014/main" id="{30A80C8C-E4AA-6C42-8FCD-7CFA811E2DFE}"/>
              </a:ext>
            </a:extLst>
          </p:cNvPr>
          <p:cNvSpPr/>
          <p:nvPr userDrawn="1"/>
        </p:nvSpPr>
        <p:spPr>
          <a:xfrm>
            <a:off x="8022336" y="0"/>
            <a:ext cx="4169664" cy="6858000"/>
          </a:xfrm>
          <a:prstGeom prst="rect">
            <a:avLst/>
          </a:prstGeom>
          <a:solidFill>
            <a:srgbClr val="A3C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accent2"/>
              </a:solidFill>
            </a:endParaRPr>
          </a:p>
        </p:txBody>
      </p:sp>
      <p:sp>
        <p:nvSpPr>
          <p:cNvPr id="4" name="Color Block 2">
            <a:extLst>
              <a:ext uri="{FF2B5EF4-FFF2-40B4-BE49-F238E27FC236}">
                <a16:creationId xmlns:a16="http://schemas.microsoft.com/office/drawing/2014/main" id="{2EAE01D9-1DB9-EE46-9434-2074716B2FC2}"/>
              </a:ext>
            </a:extLst>
          </p:cNvPr>
          <p:cNvSpPr/>
          <p:nvPr userDrawn="1"/>
        </p:nvSpPr>
        <p:spPr>
          <a:xfrm>
            <a:off x="4143664" y="0"/>
            <a:ext cx="391363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accent2"/>
              </a:solidFill>
            </a:endParaRPr>
          </a:p>
        </p:txBody>
      </p:sp>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tx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3447288"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E2F876F-DDEB-244F-AB3A-585F79566239}"/>
              </a:ext>
            </a:extLst>
          </p:cNvPr>
          <p:cNvSpPr>
            <a:spLocks noGrp="1"/>
          </p:cNvSpPr>
          <p:nvPr>
            <p:ph idx="16"/>
          </p:nvPr>
        </p:nvSpPr>
        <p:spPr>
          <a:xfrm>
            <a:off x="8287512" y="1600200"/>
            <a:ext cx="3447288" cy="4389120"/>
          </a:xfrm>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
            <a:extLst>
              <a:ext uri="{FF2B5EF4-FFF2-40B4-BE49-F238E27FC236}">
                <a16:creationId xmlns:a16="http://schemas.microsoft.com/office/drawing/2014/main" id="{951B9FC3-9814-8B4A-B6C5-6CDEAB87DE62}"/>
              </a:ext>
            </a:extLst>
          </p:cNvPr>
          <p:cNvSpPr>
            <a:spLocks noGrp="1"/>
          </p:cNvSpPr>
          <p:nvPr>
            <p:ph idx="17"/>
          </p:nvPr>
        </p:nvSpPr>
        <p:spPr>
          <a:xfrm>
            <a:off x="4368800" y="1600200"/>
            <a:ext cx="3447288" cy="43891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EC40D603-7357-6649-BD80-5713439FB3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2215158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lcome">
    <p:bg>
      <p:bgPr>
        <a:solidFill>
          <a:schemeClr val="bg1"/>
        </a:solidFill>
        <a:effectLst/>
      </p:bgPr>
    </p:bg>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3860931B-EC0F-0240-A415-37F647D57D93}"/>
              </a:ext>
            </a:extLst>
          </p:cNvPr>
          <p:cNvSpPr>
            <a:spLocks noGrp="1"/>
          </p:cNvSpPr>
          <p:nvPr>
            <p:ph type="pic" sz="quarter" idx="15"/>
          </p:nvPr>
        </p:nvSpPr>
        <p:spPr>
          <a:xfrm>
            <a:off x="6211824" y="0"/>
            <a:ext cx="5980176" cy="6858000"/>
          </a:xfrm>
          <a:solidFill>
            <a:schemeClr val="bg2"/>
          </a:solidFill>
        </p:spPr>
        <p:txBody>
          <a:bodyPr/>
          <a:lstStyle>
            <a:lvl1pPr>
              <a:defRPr>
                <a:solidFill>
                  <a:srgbClr val="A7A8AA"/>
                </a:solidFill>
              </a:defRPr>
            </a:lvl1pPr>
          </a:lstStyle>
          <a:p>
            <a:r>
              <a:rPr lang="en-US"/>
              <a:t>Click icon to add picture</a:t>
            </a:r>
          </a:p>
        </p:txBody>
      </p:sp>
      <p:sp>
        <p:nvSpPr>
          <p:cNvPr id="5" name="Footer">
            <a:extLst>
              <a:ext uri="{FF2B5EF4-FFF2-40B4-BE49-F238E27FC236}">
                <a16:creationId xmlns:a16="http://schemas.microsoft.com/office/drawing/2014/main" id="{05C2830D-0C18-6945-BA3C-D1CE9BE19E9A}"/>
              </a:ext>
            </a:extLst>
          </p:cNvPr>
          <p:cNvSpPr>
            <a:spLocks noGrp="1"/>
          </p:cNvSpPr>
          <p:nvPr>
            <p:ph type="ftr" sz="quarter" idx="11"/>
          </p:nvPr>
        </p:nvSpPr>
        <p:spPr>
          <a:xfrm>
            <a:off x="1909534" y="6475602"/>
            <a:ext cx="3950208" cy="228600"/>
          </a:xfrm>
        </p:spPr>
        <p:txBody>
          <a:bodyPr/>
          <a:lstStyle>
            <a:lvl1pPr>
              <a:defRPr>
                <a:solidFill>
                  <a:schemeClr val="accent1"/>
                </a:solidFill>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D9279232-B362-284B-A972-7BF9CD07A50C}"/>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7" name="Legal">
            <a:extLst>
              <a:ext uri="{FF2B5EF4-FFF2-40B4-BE49-F238E27FC236}">
                <a16:creationId xmlns:a16="http://schemas.microsoft.com/office/drawing/2014/main" id="{9A0AE7F6-1FA6-9A4C-88DD-85F9F4863554}"/>
              </a:ext>
            </a:extLst>
          </p:cNvPr>
          <p:cNvSpPr>
            <a:spLocks noGrp="1"/>
          </p:cNvSpPr>
          <p:nvPr>
            <p:ph type="body" sz="quarter" idx="14" hasCustomPrompt="1"/>
          </p:nvPr>
        </p:nvSpPr>
        <p:spPr>
          <a:xfrm>
            <a:off x="457200" y="6062472"/>
            <a:ext cx="5404104"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pic>
        <p:nvPicPr>
          <p:cNvPr id="8" name="Ellipse Long Word">
            <a:extLst>
              <a:ext uri="{FF2B5EF4-FFF2-40B4-BE49-F238E27FC236}">
                <a16:creationId xmlns:a16="http://schemas.microsoft.com/office/drawing/2014/main" id="{321475FC-A11B-824E-941E-4D90B5DDF3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7744" y="2351152"/>
            <a:ext cx="3215894" cy="987552"/>
          </a:xfrm>
          <a:prstGeom prst="rect">
            <a:avLst/>
          </a:prstGeom>
        </p:spPr>
      </p:pic>
      <p:sp>
        <p:nvSpPr>
          <p:cNvPr id="3" name="Subtitle">
            <a:extLst>
              <a:ext uri="{FF2B5EF4-FFF2-40B4-BE49-F238E27FC236}">
                <a16:creationId xmlns:a16="http://schemas.microsoft.com/office/drawing/2014/main" id="{2043B369-526C-CF48-BAB9-1E8F14924840}"/>
              </a:ext>
            </a:extLst>
          </p:cNvPr>
          <p:cNvSpPr>
            <a:spLocks noGrp="1"/>
          </p:cNvSpPr>
          <p:nvPr>
            <p:ph type="body" idx="1"/>
          </p:nvPr>
        </p:nvSpPr>
        <p:spPr>
          <a:xfrm>
            <a:off x="457200" y="457201"/>
            <a:ext cx="5404104" cy="457200"/>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5404104" cy="877824"/>
          </a:xfrm>
        </p:spPr>
        <p:txBody>
          <a:bodyPr anchor="t" anchorCtr="0"/>
          <a:lstStyle>
            <a:lvl1pPr>
              <a:defRPr sz="5400" spc="0">
                <a:solidFill>
                  <a:schemeClr val="accent1"/>
                </a:solidFill>
              </a:defRPr>
            </a:lvl1pPr>
          </a:lstStyle>
          <a:p>
            <a:r>
              <a:rPr lang="en-US"/>
              <a:t>Welcome</a:t>
            </a:r>
          </a:p>
        </p:txBody>
      </p:sp>
    </p:spTree>
    <p:extLst>
      <p:ext uri="{BB962C8B-B14F-4D97-AF65-F5344CB8AC3E}">
        <p14:creationId xmlns:p14="http://schemas.microsoft.com/office/powerpoint/2010/main" val="3623547198"/>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39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pic>
        <p:nvPicPr>
          <p:cNvPr id="13" name="Underline">
            <a:extLst>
              <a:ext uri="{FF2B5EF4-FFF2-40B4-BE49-F238E27FC236}">
                <a16:creationId xmlns:a16="http://schemas.microsoft.com/office/drawing/2014/main" id="{3CF9C768-B25C-1D4B-A181-9F38343E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75" y="3215466"/>
            <a:ext cx="3325091" cy="256774"/>
          </a:xfrm>
          <a:prstGeom prst="rect">
            <a:avLst/>
          </a:prstGeom>
        </p:spPr>
      </p:pic>
      <p:sp>
        <p:nvSpPr>
          <p:cNvPr id="9" name="Legal">
            <a:extLst>
              <a:ext uri="{FF2B5EF4-FFF2-40B4-BE49-F238E27FC236}">
                <a16:creationId xmlns:a16="http://schemas.microsoft.com/office/drawing/2014/main" id="{FD2D576D-1063-1B45-9625-41BF1188832E}"/>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a:t>
            </a:r>
          </a:p>
        </p:txBody>
      </p:sp>
      <p:sp>
        <p:nvSpPr>
          <p:cNvPr id="10" name="Disclaimer">
            <a:extLst>
              <a:ext uri="{FF2B5EF4-FFF2-40B4-BE49-F238E27FC236}">
                <a16:creationId xmlns:a16="http://schemas.microsoft.com/office/drawing/2014/main" id="{FAFA4428-187A-4B43-A307-F360016B7198}"/>
              </a:ext>
            </a:extLst>
          </p:cNvPr>
          <p:cNvSpPr>
            <a:spLocks noGrp="1"/>
          </p:cNvSpPr>
          <p:nvPr>
            <p:ph type="body" sz="quarter" idx="12" hasCustomPrompt="1"/>
          </p:nvPr>
        </p:nvSpPr>
        <p:spPr>
          <a:xfrm>
            <a:off x="457200" y="6372224"/>
            <a:ext cx="11277601" cy="215900"/>
          </a:xfrm>
        </p:spPr>
        <p:txBody>
          <a:bodyPr>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Information classification</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11277600" cy="881742"/>
          </a:xfrm>
        </p:spPr>
        <p:txBody>
          <a:bodyPr anchor="t" anchorCtr="0"/>
          <a:lstStyle>
            <a:lvl1pPr>
              <a:defRPr sz="5400">
                <a:solidFill>
                  <a:schemeClr val="tx1"/>
                </a:solidFill>
              </a:defRPr>
            </a:lvl1pPr>
          </a:lstStyle>
          <a:p>
            <a:r>
              <a:rPr lang="en-US"/>
              <a:t>Thank you</a:t>
            </a:r>
          </a:p>
        </p:txBody>
      </p:sp>
      <p:sp>
        <p:nvSpPr>
          <p:cNvPr id="11" name="Contact">
            <a:extLst>
              <a:ext uri="{FF2B5EF4-FFF2-40B4-BE49-F238E27FC236}">
                <a16:creationId xmlns:a16="http://schemas.microsoft.com/office/drawing/2014/main" id="{77D1C5F6-251C-9041-A538-DE284E4C9CA9}"/>
              </a:ext>
            </a:extLst>
          </p:cNvPr>
          <p:cNvSpPr>
            <a:spLocks noGrp="1"/>
          </p:cNvSpPr>
          <p:nvPr>
            <p:ph type="body" sz="quarter" idx="15"/>
          </p:nvPr>
        </p:nvSpPr>
        <p:spPr>
          <a:xfrm>
            <a:off x="457200" y="3930732"/>
            <a:ext cx="11277600" cy="188745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vl6pPr>
              <a:buClr>
                <a:schemeClr val="tx1"/>
              </a:buClr>
              <a:defRPr>
                <a:solidFill>
                  <a:schemeClr val="tx1"/>
                </a:solidFill>
              </a:defRPr>
            </a:lvl6pPr>
            <a:lvl7pPr>
              <a:buClr>
                <a:schemeClr val="tx1"/>
              </a:buClr>
              <a:defRPr>
                <a:solidFill>
                  <a:schemeClr val="tx1"/>
                </a:solidFill>
              </a:defRPr>
            </a:lvl7pPr>
            <a:lvl8pPr>
              <a:buClr>
                <a:schemeClr val="tx1"/>
              </a:buClr>
              <a:defRPr>
                <a:solidFill>
                  <a:schemeClr val="tx1"/>
                </a:solidFill>
              </a:defRPr>
            </a:lvl8pPr>
            <a:lvl9pPr>
              <a:buClr>
                <a:schemeClr val="tx1"/>
              </a:buCl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84" userDrawn="1">
          <p15:clr>
            <a:srgbClr val="FBAE40"/>
          </p15:clr>
        </p15:guide>
        <p15:guide id="2" orient="horz" pos="39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solidFill>
          <a:schemeClr val="accent2"/>
        </a:solidFill>
        <a:effectLst/>
      </p:bgPr>
    </p:bg>
    <p:spTree>
      <p:nvGrpSpPr>
        <p:cNvPr id="1" name=""/>
        <p:cNvGrpSpPr/>
        <p:nvPr/>
      </p:nvGrpSpPr>
      <p:grpSpPr>
        <a:xfrm>
          <a:off x="0" y="0"/>
          <a:ext cx="0" cy="0"/>
          <a:chOff x="0" y="0"/>
          <a:chExt cx="0" cy="0"/>
        </a:xfrm>
      </p:grpSpPr>
      <p:pic>
        <p:nvPicPr>
          <p:cNvPr id="7" name="Underline">
            <a:extLst>
              <a:ext uri="{FF2B5EF4-FFF2-40B4-BE49-F238E27FC236}">
                <a16:creationId xmlns:a16="http://schemas.microsoft.com/office/drawing/2014/main" id="{9CA2E09B-B27B-974A-BAC1-6E1099C408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21575" y="3215466"/>
            <a:ext cx="3325091" cy="256773"/>
          </a:xfrm>
          <a:prstGeom prst="rect">
            <a:avLst/>
          </a:prstGeom>
        </p:spPr>
      </p:pic>
      <p:sp>
        <p:nvSpPr>
          <p:cNvPr id="9" name="Legal">
            <a:extLst>
              <a:ext uri="{FF2B5EF4-FFF2-40B4-BE49-F238E27FC236}">
                <a16:creationId xmlns:a16="http://schemas.microsoft.com/office/drawing/2014/main" id="{B78A05A6-164D-844D-A8B5-DA6C0E866735}"/>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bg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a:t>
            </a:r>
          </a:p>
        </p:txBody>
      </p:sp>
      <p:sp>
        <p:nvSpPr>
          <p:cNvPr id="10" name="Disclaimer">
            <a:extLst>
              <a:ext uri="{FF2B5EF4-FFF2-40B4-BE49-F238E27FC236}">
                <a16:creationId xmlns:a16="http://schemas.microsoft.com/office/drawing/2014/main" id="{A2B0BFD7-580D-5F41-AA95-BB43FBBE9EEE}"/>
              </a:ext>
            </a:extLst>
          </p:cNvPr>
          <p:cNvSpPr>
            <a:spLocks noGrp="1"/>
          </p:cNvSpPr>
          <p:nvPr>
            <p:ph type="body" sz="quarter" idx="12" hasCustomPrompt="1"/>
          </p:nvPr>
        </p:nvSpPr>
        <p:spPr>
          <a:xfrm>
            <a:off x="457200" y="6372224"/>
            <a:ext cx="11277601" cy="215900"/>
          </a:xfrm>
        </p:spPr>
        <p:txBody>
          <a:bodyPr>
            <a:noAutofit/>
          </a:bodyPr>
          <a:lstStyle>
            <a:lvl1pPr>
              <a:spcAft>
                <a:spcPts val="200"/>
              </a:spcAft>
              <a:defRPr sz="1000">
                <a:solidFill>
                  <a:schemeClr val="bg1"/>
                </a:solidFill>
              </a:defRPr>
            </a:lvl1pPr>
            <a:lvl2pPr>
              <a:defRPr sz="1000"/>
            </a:lvl2pPr>
            <a:lvl3pPr>
              <a:defRPr sz="1000"/>
            </a:lvl3pPr>
            <a:lvl4pPr>
              <a:defRPr sz="1000"/>
            </a:lvl4pPr>
            <a:lvl5pPr>
              <a:defRPr sz="1000"/>
            </a:lvl5pPr>
          </a:lstStyle>
          <a:p>
            <a:pPr lvl="0"/>
            <a:r>
              <a:rPr lang="en-US"/>
              <a:t>Information classification</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11277600" cy="941118"/>
          </a:xfrm>
        </p:spPr>
        <p:txBody>
          <a:bodyPr anchor="t" anchorCtr="0"/>
          <a:lstStyle>
            <a:lvl1pPr>
              <a:defRPr sz="5400">
                <a:solidFill>
                  <a:schemeClr val="bg1"/>
                </a:solidFill>
              </a:defRPr>
            </a:lvl1pPr>
          </a:lstStyle>
          <a:p>
            <a:r>
              <a:rPr lang="en-US"/>
              <a:t>Appendix</a:t>
            </a:r>
          </a:p>
        </p:txBody>
      </p:sp>
      <p:pic>
        <p:nvPicPr>
          <p:cNvPr id="14" name="Picture 13">
            <a:extLst>
              <a:ext uri="{FF2B5EF4-FFF2-40B4-BE49-F238E27FC236}">
                <a16:creationId xmlns:a16="http://schemas.microsoft.com/office/drawing/2014/main" id="{B1964A6F-1A39-A44C-9418-8A431C2BB0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56533"/>
            <a:ext cx="3200400" cy="447311"/>
          </a:xfrm>
          <a:prstGeom prst="rect">
            <a:avLst/>
          </a:prstGeom>
        </p:spPr>
      </p:pic>
    </p:spTree>
    <p:extLst>
      <p:ext uri="{BB962C8B-B14F-4D97-AF65-F5344CB8AC3E}">
        <p14:creationId xmlns:p14="http://schemas.microsoft.com/office/powerpoint/2010/main" val="823233551"/>
      </p:ext>
    </p:extLst>
  </p:cSld>
  <p:clrMapOvr>
    <a:masterClrMapping/>
  </p:clrMapOvr>
  <p:extLst>
    <p:ext uri="{DCECCB84-F9BA-43D5-87BE-67443E8EF086}">
      <p15:sldGuideLst xmlns:p15="http://schemas.microsoft.com/office/powerpoint/2012/main">
        <p15:guide id="1" orient="horz" pos="1584" userDrawn="1">
          <p15:clr>
            <a:srgbClr val="5ACBF0"/>
          </p15:clr>
        </p15:guide>
        <p15:guide id="2" orient="horz" pos="3960"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95A7CD5F-D00E-604C-A336-4DB4D25A3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459582"/>
            <a:ext cx="2234583" cy="413398"/>
          </a:xfrm>
          <a:prstGeom prst="rect">
            <a:avLst/>
          </a:prstGeom>
        </p:spPr>
      </p:pic>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943600" cy="215900"/>
          </a:xfrm>
        </p:spPr>
        <p:txBody>
          <a:bodyPr>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Information classification</a:t>
            </a:r>
          </a:p>
        </p:txBody>
      </p:sp>
      <p:sp>
        <p:nvSpPr>
          <p:cNvPr id="15" name="Legal">
            <a:extLst>
              <a:ext uri="{FF2B5EF4-FFF2-40B4-BE49-F238E27FC236}">
                <a16:creationId xmlns:a16="http://schemas.microsoft.com/office/drawing/2014/main" id="{698D0E8E-558E-784C-90D9-99820588064B}"/>
              </a:ext>
            </a:extLst>
          </p:cNvPr>
          <p:cNvSpPr>
            <a:spLocks noGrp="1"/>
          </p:cNvSpPr>
          <p:nvPr>
            <p:ph type="body" sz="quarter" idx="11" hasCustomPrompt="1"/>
          </p:nvPr>
        </p:nvSpPr>
        <p:spPr>
          <a:xfrm>
            <a:off x="457200" y="6057900"/>
            <a:ext cx="5943600" cy="228600"/>
          </a:xfrm>
        </p:spPr>
        <p:txBody>
          <a:bodyPr anchor="b" anchorCtr="0">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Optional legal disclosure</a:t>
            </a:r>
          </a:p>
        </p:txBody>
      </p:sp>
      <p:sp>
        <p:nvSpPr>
          <p:cNvPr id="3" name="Date">
            <a:extLst>
              <a:ext uri="{FF2B5EF4-FFF2-40B4-BE49-F238E27FC236}">
                <a16:creationId xmlns:a16="http://schemas.microsoft.com/office/drawing/2014/main" id="{A9E142C4-F717-3D4C-8714-BD7AF8037A22}"/>
              </a:ext>
            </a:extLst>
          </p:cNvPr>
          <p:cNvSpPr>
            <a:spLocks noGrp="1"/>
          </p:cNvSpPr>
          <p:nvPr>
            <p:ph type="subTitle" idx="1"/>
          </p:nvPr>
        </p:nvSpPr>
        <p:spPr>
          <a:xfrm>
            <a:off x="457200" y="1481136"/>
            <a:ext cx="9144000" cy="723900"/>
          </a:xfrm>
        </p:spPr>
        <p:txBody>
          <a:bodyPr anchor="b" anchorCtr="0">
            <a:no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a:extLst>
              <a:ext uri="{FF2B5EF4-FFF2-40B4-BE49-F238E27FC236}">
                <a16:creationId xmlns:a16="http://schemas.microsoft.com/office/drawing/2014/main" id="{E62C9294-361B-8044-97FC-4E0771A9EA5A}"/>
              </a:ext>
            </a:extLst>
          </p:cNvPr>
          <p:cNvSpPr>
            <a:spLocks noGrp="1"/>
          </p:cNvSpPr>
          <p:nvPr>
            <p:ph type="ctrTitle"/>
          </p:nvPr>
        </p:nvSpPr>
        <p:spPr>
          <a:xfrm>
            <a:off x="457200" y="2501900"/>
            <a:ext cx="9144000" cy="1737360"/>
          </a:xfrm>
        </p:spPr>
        <p:txBody>
          <a:bodyPr anchor="t" anchorCtr="0"/>
          <a:lstStyle>
            <a:lvl1pPr algn="l">
              <a:defRPr sz="6000">
                <a:solidFill>
                  <a:schemeClr val="tx1"/>
                </a:solidFill>
              </a:defRPr>
            </a:lvl1pPr>
          </a:lstStyle>
          <a:p>
            <a:r>
              <a:rPr lang="en-US"/>
              <a:t>Click to edit Master title style</a:t>
            </a:r>
          </a:p>
        </p:txBody>
      </p:sp>
      <p:sp>
        <p:nvSpPr>
          <p:cNvPr id="13" name="Presenter">
            <a:extLst>
              <a:ext uri="{FF2B5EF4-FFF2-40B4-BE49-F238E27FC236}">
                <a16:creationId xmlns:a16="http://schemas.microsoft.com/office/drawing/2014/main" id="{88AE647A-9CF0-8F43-BFCF-4B62B9E8BA03}"/>
              </a:ext>
            </a:extLst>
          </p:cNvPr>
          <p:cNvSpPr>
            <a:spLocks noGrp="1"/>
          </p:cNvSpPr>
          <p:nvPr>
            <p:ph type="body" sz="quarter" idx="10"/>
          </p:nvPr>
        </p:nvSpPr>
        <p:spPr>
          <a:xfrm>
            <a:off x="457200" y="4294052"/>
            <a:ext cx="9144000" cy="1155700"/>
          </a:xfrm>
        </p:spPr>
        <p:txBody>
          <a:bodyPr>
            <a:noAutofit/>
          </a:bodyPr>
          <a:lstStyle>
            <a:lvl1pP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640341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8" name="Underline">
            <a:extLst>
              <a:ext uri="{FF2B5EF4-FFF2-40B4-BE49-F238E27FC236}">
                <a16:creationId xmlns:a16="http://schemas.microsoft.com/office/drawing/2014/main" id="{929E3B96-181E-3E46-BE1B-613ADECF63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75" y="3215466"/>
            <a:ext cx="3325091" cy="256774"/>
          </a:xfrm>
          <a:prstGeom prst="rect">
            <a:avLst/>
          </a:prstGeom>
        </p:spPr>
      </p:pic>
      <p:sp>
        <p:nvSpPr>
          <p:cNvPr id="9" name="Legal">
            <a:extLst>
              <a:ext uri="{FF2B5EF4-FFF2-40B4-BE49-F238E27FC236}">
                <a16:creationId xmlns:a16="http://schemas.microsoft.com/office/drawing/2014/main" id="{B78A05A6-164D-844D-A8B5-DA6C0E866735}"/>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solidFill>
                  <a:schemeClr val="accent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a:t>
            </a:r>
          </a:p>
        </p:txBody>
      </p:sp>
      <p:sp>
        <p:nvSpPr>
          <p:cNvPr id="10" name="Disclaimer">
            <a:extLst>
              <a:ext uri="{FF2B5EF4-FFF2-40B4-BE49-F238E27FC236}">
                <a16:creationId xmlns:a16="http://schemas.microsoft.com/office/drawing/2014/main" id="{A2B0BFD7-580D-5F41-AA95-BB43FBBE9EEE}"/>
              </a:ext>
            </a:extLst>
          </p:cNvPr>
          <p:cNvSpPr>
            <a:spLocks noGrp="1"/>
          </p:cNvSpPr>
          <p:nvPr>
            <p:ph type="body" sz="quarter" idx="12" hasCustomPrompt="1"/>
          </p:nvPr>
        </p:nvSpPr>
        <p:spPr>
          <a:xfrm>
            <a:off x="457200" y="6372224"/>
            <a:ext cx="11277601" cy="215900"/>
          </a:xfrm>
        </p:spPr>
        <p:txBody>
          <a:bodyPr>
            <a:noAutofit/>
          </a:bodyPr>
          <a:lstStyle>
            <a:lvl1pPr>
              <a:spcAft>
                <a:spcPts val="200"/>
              </a:spcAft>
              <a:defRPr sz="1000">
                <a:solidFill>
                  <a:schemeClr val="accent1"/>
                </a:solidFill>
              </a:defRPr>
            </a:lvl1pPr>
            <a:lvl2pPr>
              <a:defRPr sz="1000"/>
            </a:lvl2pPr>
            <a:lvl3pPr>
              <a:defRPr sz="1000"/>
            </a:lvl3pPr>
            <a:lvl4pPr>
              <a:defRPr sz="1000"/>
            </a:lvl4pPr>
            <a:lvl5pPr>
              <a:defRPr sz="1000"/>
            </a:lvl5pPr>
          </a:lstStyle>
          <a:p>
            <a:pPr lvl="0"/>
            <a:r>
              <a:rPr lang="en-US"/>
              <a:t>Information classification</a:t>
            </a:r>
          </a:p>
        </p:txBody>
      </p:sp>
      <p:sp>
        <p:nvSpPr>
          <p:cNvPr id="2" name="Title">
            <a:extLst>
              <a:ext uri="{FF2B5EF4-FFF2-40B4-BE49-F238E27FC236}">
                <a16:creationId xmlns:a16="http://schemas.microsoft.com/office/drawing/2014/main" id="{5C3FCDFF-6346-3546-9DBF-8A4ABCD7D490}"/>
              </a:ext>
            </a:extLst>
          </p:cNvPr>
          <p:cNvSpPr>
            <a:spLocks noGrp="1"/>
          </p:cNvSpPr>
          <p:nvPr>
            <p:ph type="title" hasCustomPrompt="1"/>
          </p:nvPr>
        </p:nvSpPr>
        <p:spPr>
          <a:xfrm>
            <a:off x="457200" y="2514601"/>
            <a:ext cx="11277600" cy="941118"/>
          </a:xfrm>
        </p:spPr>
        <p:txBody>
          <a:bodyPr anchor="t" anchorCtr="0"/>
          <a:lstStyle>
            <a:lvl1pPr>
              <a:defRPr sz="5400"/>
            </a:lvl1pPr>
          </a:lstStyle>
          <a:p>
            <a:r>
              <a:rPr lang="en-US"/>
              <a:t>Questions?</a:t>
            </a:r>
          </a:p>
        </p:txBody>
      </p:sp>
      <p:pic>
        <p:nvPicPr>
          <p:cNvPr id="11" name="Graphic 10">
            <a:extLst>
              <a:ext uri="{FF2B5EF4-FFF2-40B4-BE49-F238E27FC236}">
                <a16:creationId xmlns:a16="http://schemas.microsoft.com/office/drawing/2014/main" id="{632A7D65-243F-9E4F-8C37-6112AA845A1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9582" y="459581"/>
            <a:ext cx="3219789" cy="443615"/>
          </a:xfrm>
          <a:prstGeom prst="rect">
            <a:avLst/>
          </a:prstGeom>
        </p:spPr>
      </p:pic>
    </p:spTree>
    <p:extLst>
      <p:ext uri="{BB962C8B-B14F-4D97-AF65-F5344CB8AC3E}">
        <p14:creationId xmlns:p14="http://schemas.microsoft.com/office/powerpoint/2010/main" val="3181492030"/>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39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6pPr>
              <a:defRPr/>
            </a:lvl6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ubtitle 2"/>
          <p:cNvSpPr>
            <a:spLocks noGrp="1"/>
          </p:cNvSpPr>
          <p:nvPr>
            <p:ph type="subTitle" idx="13"/>
          </p:nvPr>
        </p:nvSpPr>
        <p:spPr>
          <a:xfrm>
            <a:off x="609600" y="777240"/>
            <a:ext cx="10972800" cy="594360"/>
          </a:xfrm>
        </p:spPr>
        <p:txBody>
          <a:bodyPr>
            <a:noAutofit/>
          </a:bodyPr>
          <a:lstStyle>
            <a:lvl1pPr marL="0" indent="0" algn="l">
              <a:spcBef>
                <a:spcPts val="0"/>
              </a:spcBef>
              <a:buNone/>
              <a:defRPr sz="1800">
                <a:solidFill>
                  <a:schemeClr val="tx1"/>
                </a:solidFill>
                <a:latin typeface="+mn-lt"/>
              </a:defRPr>
            </a:lvl1pPr>
            <a:lvl2pPr marL="0" indent="0" algn="l">
              <a:buNone/>
              <a:defRPr>
                <a:solidFill>
                  <a:schemeClr val="tx1"/>
                </a:solidFill>
              </a:defRPr>
            </a:lvl2pPr>
            <a:lvl3pPr marL="0" indent="0" algn="l">
              <a:buNone/>
              <a:defRPr>
                <a:solidFill>
                  <a:schemeClr val="tx1"/>
                </a:solidFill>
              </a:defRPr>
            </a:lvl3pPr>
            <a:lvl4pPr marL="0" indent="0" algn="l">
              <a:buNone/>
              <a:defRPr>
                <a:solidFill>
                  <a:schemeClr val="tx1"/>
                </a:solidFill>
              </a:defRPr>
            </a:lvl4pPr>
            <a:lvl5pPr marL="0" indent="0" algn="l">
              <a:buNone/>
              <a:defRPr>
                <a:solidFill>
                  <a:schemeClr val="tx1"/>
                </a:solidFill>
              </a:defRPr>
            </a:lvl5pPr>
            <a:lvl6pPr marL="0" indent="0" algn="l">
              <a:buNone/>
              <a:defRPr>
                <a:solidFill>
                  <a:schemeClr val="tx1"/>
                </a:solidFill>
              </a:defRPr>
            </a:lvl6pPr>
            <a:lvl7pPr marL="0" indent="0" algn="l">
              <a:buNone/>
              <a:defRPr>
                <a:solidFill>
                  <a:schemeClr val="tx1"/>
                </a:solidFill>
              </a:defRPr>
            </a:lvl7pPr>
            <a:lvl8pPr marL="0" indent="0" algn="l">
              <a:buNone/>
              <a:defRPr>
                <a:solidFill>
                  <a:schemeClr val="tx1"/>
                </a:solidFill>
              </a:defRPr>
            </a:lvl8pPr>
            <a:lvl9pPr marL="0" indent="0" algn="l">
              <a:buNone/>
              <a:defRPr>
                <a:solidFill>
                  <a:schemeClr val="tx1"/>
                </a:solidFill>
              </a:defRPr>
            </a:lvl9pPr>
          </a:lstStyle>
          <a:p>
            <a:r>
              <a:rPr lang="en-US"/>
              <a:t>Click to edit Master subtitle style</a:t>
            </a:r>
          </a:p>
        </p:txBody>
      </p:sp>
    </p:spTree>
    <p:extLst>
      <p:ext uri="{BB962C8B-B14F-4D97-AF65-F5344CB8AC3E}">
        <p14:creationId xmlns:p14="http://schemas.microsoft.com/office/powerpoint/2010/main" val="11016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 Pic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4708A7-58D6-4E83-B6FA-0CC9871ABA2F}"/>
              </a:ext>
            </a:extLst>
          </p:cNvPr>
          <p:cNvSpPr>
            <a:spLocks noGrp="1"/>
          </p:cNvSpPr>
          <p:nvPr>
            <p:ph type="pic" sz="quarter" idx="14"/>
          </p:nvPr>
        </p:nvSpPr>
        <p:spPr>
          <a:xfrm>
            <a:off x="0" y="0"/>
            <a:ext cx="6096000" cy="6858000"/>
          </a:xfrm>
          <a:pattFill prst="wdUpDiag">
            <a:fgClr>
              <a:schemeClr val="bg2"/>
            </a:fgClr>
            <a:bgClr>
              <a:schemeClr val="bg1"/>
            </a:bgClr>
          </a:pattFill>
        </p:spPr>
        <p:txBody>
          <a:bodyPr anchor="ctr"/>
          <a:lstStyle>
            <a:lvl1pPr algn="ctr">
              <a:defRPr/>
            </a:lvl1pPr>
          </a:lstStyle>
          <a:p>
            <a:r>
              <a:rPr lang="en-US"/>
              <a:t>Click icon to add picture</a:t>
            </a:r>
          </a:p>
        </p:txBody>
      </p:sp>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6324600" y="457200"/>
            <a:ext cx="5410200" cy="8001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6324600" y="2019300"/>
            <a:ext cx="5410200" cy="3924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817BC2A6-34AD-4B7B-8858-37BC64EDB660}"/>
              </a:ext>
            </a:extLst>
          </p:cNvPr>
          <p:cNvSpPr>
            <a:spLocks noGrp="1"/>
          </p:cNvSpPr>
          <p:nvPr>
            <p:ph type="body" sz="quarter" idx="19"/>
          </p:nvPr>
        </p:nvSpPr>
        <p:spPr>
          <a:xfrm>
            <a:off x="6324600" y="931862"/>
            <a:ext cx="5410200" cy="630237"/>
          </a:xfrm>
        </p:spPr>
        <p:txBody>
          <a:bodyPr/>
          <a:lstStyle>
            <a:lvl1pPr>
              <a:spcBef>
                <a:spcPts val="1200"/>
              </a:spcBef>
              <a:spcAft>
                <a:spcPts val="0"/>
              </a:spcAft>
              <a:defRPr sz="2000" b="0">
                <a:solidFill>
                  <a:schemeClr val="accent1"/>
                </a:solidFill>
              </a:defRPr>
            </a:lvl1pPr>
          </a:lstStyle>
          <a:p>
            <a:pPr lvl="0"/>
            <a:r>
              <a:rPr lang="en-US"/>
              <a:t>Edit Master text styles</a:t>
            </a:r>
          </a:p>
        </p:txBody>
      </p:sp>
      <p:sp>
        <p:nvSpPr>
          <p:cNvPr id="9" name="Footer Placeholder 4">
            <a:extLst>
              <a:ext uri="{FF2B5EF4-FFF2-40B4-BE49-F238E27FC236}">
                <a16:creationId xmlns:a16="http://schemas.microsoft.com/office/drawing/2014/main" id="{165784A2-230C-4F34-864E-533A620BA534}"/>
              </a:ext>
            </a:extLst>
          </p:cNvPr>
          <p:cNvSpPr>
            <a:spLocks noGrp="1"/>
          </p:cNvSpPr>
          <p:nvPr>
            <p:ph type="ftr" sz="quarter" idx="3"/>
          </p:nvPr>
        </p:nvSpPr>
        <p:spPr>
          <a:xfrm>
            <a:off x="6324600" y="6195990"/>
            <a:ext cx="4479130" cy="365125"/>
          </a:xfrm>
          <a:prstGeom prst="rect">
            <a:avLst/>
          </a:prstGeom>
        </p:spPr>
        <p:txBody>
          <a:bodyPr vert="horz" lIns="0" tIns="0" rIns="0" bIns="0" rtlCol="0" anchor="b">
            <a:noAutofit/>
          </a:bodyPr>
          <a:lstStyle>
            <a:lvl1pPr algn="l">
              <a:defRPr sz="1000" b="1">
                <a:solidFill>
                  <a:schemeClr val="tx2"/>
                </a:solidFill>
              </a:defRPr>
            </a:lvl1pPr>
          </a:lstStyle>
          <a:p>
            <a:r>
              <a:rPr lang="en-US"/>
              <a:t>Presentation title   |   Business Unit</a:t>
            </a:r>
          </a:p>
        </p:txBody>
      </p:sp>
    </p:spTree>
    <p:extLst>
      <p:ext uri="{BB962C8B-B14F-4D97-AF65-F5344CB8AC3E}">
        <p14:creationId xmlns:p14="http://schemas.microsoft.com/office/powerpoint/2010/main" val="245554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plit Sc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410200" cy="5486399"/>
          </a:xfrm>
        </p:spPr>
        <p:txBody>
          <a:bodyPr/>
          <a:lstStyle>
            <a:lvl1pPr>
              <a:spcAft>
                <a:spcPts val="3000"/>
              </a:spcAft>
              <a:defRPr lang="en-US" sz="3200" b="1" kern="1200" dirty="0">
                <a:solidFill>
                  <a:schemeClr val="accent3"/>
                </a:solidFill>
                <a:latin typeface="+mj-lt"/>
                <a:ea typeface="+mj-ea"/>
                <a:cs typeface="+mj-cs"/>
              </a:defRPr>
            </a:lvl1pPr>
            <a:lvl2pPr>
              <a:defRPr sz="2000" b="0">
                <a:solidFill>
                  <a:schemeClr val="accent1"/>
                </a:solidFill>
              </a:defRPr>
            </a:lvl2pPr>
            <a:lvl3pPr marL="0" indent="0">
              <a:spcAft>
                <a:spcPts val="600"/>
              </a:spcAft>
              <a:buNone/>
              <a:defRPr b="1"/>
            </a:lvl3pPr>
            <a:lvl4pPr marL="0" indent="0">
              <a:buFont typeface="Arial" panose="020B0604020202020204" pitchFamily="34" charset="0"/>
              <a:buNone/>
              <a:defRPr lang="en-US" sz="1800" kern="1200" dirty="0">
                <a:solidFill>
                  <a:schemeClr val="tx1"/>
                </a:solidFill>
                <a:latin typeface="+mn-lt"/>
                <a:ea typeface="+mn-ea"/>
                <a:cs typeface="+mn-cs"/>
              </a:defRPr>
            </a:lvl4pPr>
            <a:lvl5pPr marL="228600" indent="-228600">
              <a:buFont typeface="Arial" panose="020B0604020202020204" pitchFamily="34" charset="0"/>
              <a:buChar char="•"/>
              <a:defRPr lang="en-US" sz="1800" kern="1200" dirty="0">
                <a:solidFill>
                  <a:schemeClr val="tx1"/>
                </a:solidFill>
                <a:latin typeface="Georgia" panose="02040502050405020303" pitchFamily="18"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FB7D21E8-094B-4B62-9D44-F0C628A839F7}"/>
              </a:ext>
            </a:extLst>
          </p:cNvPr>
          <p:cNvSpPr>
            <a:spLocks noGrp="1"/>
          </p:cNvSpPr>
          <p:nvPr>
            <p:ph type="body" sz="quarter" idx="14" hasCustomPrompt="1"/>
          </p:nvPr>
        </p:nvSpPr>
        <p:spPr>
          <a:xfrm>
            <a:off x="457200" y="5946042"/>
            <a:ext cx="5410200" cy="168029"/>
          </a:xfrm>
        </p:spPr>
        <p:txBody>
          <a:bodyPr anchor="b"/>
          <a:lstStyle>
            <a:lvl1pPr>
              <a:lnSpc>
                <a:spcPct val="80000"/>
              </a:lnSpc>
              <a:spcAft>
                <a:spcPts val="0"/>
              </a:spcAft>
              <a:defRPr sz="700" b="0">
                <a:solidFill>
                  <a:schemeClr val="tx1"/>
                </a:solidFill>
              </a:defRPr>
            </a:lvl1pPr>
          </a:lstStyle>
          <a:p>
            <a:pPr lvl="0"/>
            <a:r>
              <a:rPr lang="en-US"/>
              <a:t>Legal Disclosure placeholder. Informational Classification (e.g. “</a:t>
            </a:r>
            <a:r>
              <a:rPr lang="en-US" err="1"/>
              <a:t>ReedGroup</a:t>
            </a:r>
            <a:r>
              <a:rPr lang="en-US"/>
              <a:t> Confidential”)</a:t>
            </a:r>
          </a:p>
        </p:txBody>
      </p:sp>
      <p:sp>
        <p:nvSpPr>
          <p:cNvPr id="8" name="Footer Placeholder 4">
            <a:extLst>
              <a:ext uri="{FF2B5EF4-FFF2-40B4-BE49-F238E27FC236}">
                <a16:creationId xmlns:a16="http://schemas.microsoft.com/office/drawing/2014/main" id="{33825A4B-C470-4D26-8CD5-C85A0B6E35CF}"/>
              </a:ext>
            </a:extLst>
          </p:cNvPr>
          <p:cNvSpPr>
            <a:spLocks noGrp="1"/>
          </p:cNvSpPr>
          <p:nvPr>
            <p:ph type="ftr" sz="quarter" idx="3"/>
          </p:nvPr>
        </p:nvSpPr>
        <p:spPr>
          <a:xfrm>
            <a:off x="3048000" y="6195990"/>
            <a:ext cx="2819400" cy="365125"/>
          </a:xfrm>
          <a:prstGeom prst="rect">
            <a:avLst/>
          </a:prstGeom>
        </p:spPr>
        <p:txBody>
          <a:bodyPr vert="horz" lIns="0" tIns="0" rIns="0" bIns="0" rtlCol="0" anchor="b">
            <a:noAutofit/>
          </a:bodyPr>
          <a:lstStyle>
            <a:lvl1pPr algn="l">
              <a:defRPr sz="1000" b="1">
                <a:solidFill>
                  <a:schemeClr val="tx2"/>
                </a:solidFill>
              </a:defRPr>
            </a:lvl1pPr>
          </a:lstStyle>
          <a:p>
            <a:r>
              <a:rPr lang="en-US"/>
              <a:t>Presentation title   |   Business Unit</a:t>
            </a:r>
          </a:p>
        </p:txBody>
      </p:sp>
    </p:spTree>
    <p:extLst>
      <p:ext uri="{BB962C8B-B14F-4D97-AF65-F5344CB8AC3E}">
        <p14:creationId xmlns:p14="http://schemas.microsoft.com/office/powerpoint/2010/main" val="3035632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3771900" cy="5486399"/>
          </a:xfrm>
        </p:spPr>
        <p:txBody>
          <a:bodyPr/>
          <a:lstStyle>
            <a:lvl1pPr>
              <a:spcAft>
                <a:spcPts val="3000"/>
              </a:spcAft>
              <a:defRPr lang="en-US" sz="3200" b="1" kern="1200" dirty="0">
                <a:solidFill>
                  <a:schemeClr val="accent3"/>
                </a:solidFill>
                <a:latin typeface="+mj-lt"/>
                <a:ea typeface="+mj-ea"/>
                <a:cs typeface="+mj-cs"/>
              </a:defRPr>
            </a:lvl1pPr>
            <a:lvl2pPr>
              <a:defRPr sz="2000" b="0">
                <a:solidFill>
                  <a:schemeClr val="accent1"/>
                </a:solidFill>
              </a:defRPr>
            </a:lvl2pPr>
            <a:lvl3pPr marL="0" indent="0">
              <a:spcAft>
                <a:spcPts val="600"/>
              </a:spcAft>
              <a:buNone/>
              <a:defRPr b="1"/>
            </a:lvl3pPr>
            <a:lvl4pPr marL="0" indent="0">
              <a:buFont typeface="Arial" panose="020B0604020202020204" pitchFamily="34" charset="0"/>
              <a:buNone/>
              <a:defRPr lang="en-US" sz="1800" kern="1200" dirty="0">
                <a:solidFill>
                  <a:schemeClr val="tx1"/>
                </a:solidFill>
                <a:latin typeface="+mn-lt"/>
                <a:ea typeface="+mn-ea"/>
                <a:cs typeface="+mn-cs"/>
              </a:defRPr>
            </a:lvl4pPr>
            <a:lvl5pPr marL="228600" indent="-228600">
              <a:buFont typeface="Arial" panose="020B0604020202020204" pitchFamily="34" charset="0"/>
              <a:buChar char="•"/>
              <a:defRPr lang="en-US" sz="1800" kern="1200" dirty="0">
                <a:solidFill>
                  <a:schemeClr val="tx1"/>
                </a:solidFill>
                <a:latin typeface="Georgia" panose="02040502050405020303" pitchFamily="18"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D605C38E-64C8-4F6F-B7F8-5F9D90A850EC}"/>
              </a:ext>
            </a:extLst>
          </p:cNvPr>
          <p:cNvSpPr>
            <a:spLocks noGrp="1"/>
          </p:cNvSpPr>
          <p:nvPr>
            <p:ph type="body" sz="quarter" idx="14" hasCustomPrompt="1"/>
          </p:nvPr>
        </p:nvSpPr>
        <p:spPr>
          <a:xfrm>
            <a:off x="457200" y="5946042"/>
            <a:ext cx="3771900" cy="168029"/>
          </a:xfrm>
        </p:spPr>
        <p:txBody>
          <a:bodyPr anchor="b"/>
          <a:lstStyle>
            <a:lvl1pPr>
              <a:lnSpc>
                <a:spcPct val="80000"/>
              </a:lnSpc>
              <a:spcAft>
                <a:spcPts val="0"/>
              </a:spcAft>
              <a:defRPr sz="700" b="0">
                <a:solidFill>
                  <a:schemeClr val="tx1"/>
                </a:solidFill>
              </a:defRPr>
            </a:lvl1pPr>
          </a:lstStyle>
          <a:p>
            <a:pPr lvl="0"/>
            <a:r>
              <a:rPr lang="en-US"/>
              <a:t>Legal Disclosure placeholder. Informational Classification (e.g. “</a:t>
            </a:r>
            <a:r>
              <a:rPr lang="en-US" err="1"/>
              <a:t>ReedGroup</a:t>
            </a:r>
            <a:r>
              <a:rPr lang="en-US"/>
              <a:t> Confidential”)</a:t>
            </a:r>
          </a:p>
        </p:txBody>
      </p:sp>
      <p:sp>
        <p:nvSpPr>
          <p:cNvPr id="9" name="Footer Placeholder 4">
            <a:extLst>
              <a:ext uri="{FF2B5EF4-FFF2-40B4-BE49-F238E27FC236}">
                <a16:creationId xmlns:a16="http://schemas.microsoft.com/office/drawing/2014/main" id="{91634D6F-3B36-4A7B-8D81-5737A2ECBEDE}"/>
              </a:ext>
            </a:extLst>
          </p:cNvPr>
          <p:cNvSpPr>
            <a:spLocks noGrp="1"/>
          </p:cNvSpPr>
          <p:nvPr>
            <p:ph type="ftr" sz="quarter" idx="3"/>
          </p:nvPr>
        </p:nvSpPr>
        <p:spPr>
          <a:xfrm>
            <a:off x="4686300" y="6195990"/>
            <a:ext cx="611743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Tree>
    <p:extLst>
      <p:ext uri="{BB962C8B-B14F-4D97-AF65-F5344CB8AC3E}">
        <p14:creationId xmlns:p14="http://schemas.microsoft.com/office/powerpoint/2010/main" val="2854501413"/>
      </p:ext>
    </p:extLst>
  </p:cSld>
  <p:clrMapOvr>
    <a:masterClrMapping/>
  </p:clrMapOvr>
  <p:extLst>
    <p:ext uri="{DCECCB84-F9BA-43D5-87BE-67443E8EF086}">
      <p15:sldGuideLst xmlns:p15="http://schemas.microsoft.com/office/powerpoint/2012/main">
        <p15:guide id="1" pos="2664">
          <p15:clr>
            <a:srgbClr val="C35EA4"/>
          </p15:clr>
        </p15:guide>
        <p15:guide id="2" pos="2808">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9E60DBF-3217-422A-8946-E08F30EF68B2}"/>
              </a:ext>
            </a:extLst>
          </p:cNvPr>
          <p:cNvSpPr>
            <a:spLocks noGrp="1"/>
          </p:cNvSpPr>
          <p:nvPr>
            <p:ph type="ftr" sz="quarter" idx="11"/>
          </p:nvPr>
        </p:nvSpPr>
        <p:spPr/>
        <p:txBody>
          <a:bodyPr/>
          <a:lstStyle/>
          <a:p>
            <a:r>
              <a:rPr lang="en-US"/>
              <a:t>Presentation title   |   Business Unit</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6" name="Text Placeholder 9">
            <a:extLst>
              <a:ext uri="{FF2B5EF4-FFF2-40B4-BE49-F238E27FC236}">
                <a16:creationId xmlns:a16="http://schemas.microsoft.com/office/drawing/2014/main" id="{C02B384D-0B20-42FE-BE72-610D53B4A003}"/>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1"/>
                </a:solidFill>
              </a:defRPr>
            </a:lvl1pPr>
          </a:lstStyle>
          <a:p>
            <a:pPr lvl="0"/>
            <a:r>
              <a:rPr lang="en-US"/>
              <a:t>Edit Master text styles</a:t>
            </a:r>
          </a:p>
        </p:txBody>
      </p:sp>
    </p:spTree>
    <p:extLst>
      <p:ext uri="{BB962C8B-B14F-4D97-AF65-F5344CB8AC3E}">
        <p14:creationId xmlns:p14="http://schemas.microsoft.com/office/powerpoint/2010/main" val="40850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6864986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ent with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p:txBody>
          <a:bodyPr/>
          <a:lstStyle>
            <a:lvl2pPr marL="228600" indent="-228600">
              <a:buFont typeface="Arial" panose="020B0604020202020204" pitchFamily="34" charset="0"/>
              <a:buChar char="•"/>
              <a:tabLst/>
              <a:defRPr/>
            </a:lvl2pPr>
            <a:lvl4pPr marL="685800" indent="-231775">
              <a:buFont typeface="Arial" panose="020B0604020202020204" pitchFamily="34" charset="0"/>
              <a:buChar char="•"/>
              <a:defRPr/>
            </a:lvl4pPr>
            <a:lvl5pPr marL="285750" indent="-285750">
              <a:buFont typeface="Arial" panose="020B0604020202020204" pitchFamily="34" charset="0"/>
              <a:buChar char="•"/>
              <a:defRPr>
                <a:latin typeface="Lyon Display Regular" panose="02000603080000020004" pitchFamily="50" charset="0"/>
              </a:defRPr>
            </a:lvl5pPr>
            <a:lvl6pPr marL="685800" indent="-228600">
              <a:buFont typeface="Arial" panose="020B0604020202020204" pitchFamily="34" charset="0"/>
              <a:buChar char="•"/>
              <a:tabLst>
                <a:tab pos="566738" algn="l"/>
              </a:tabLst>
              <a:defRPr sz="1600">
                <a:solidFill>
                  <a:schemeClr val="accent3"/>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9E94E103-6E61-4144-B24B-CEA469FC270B}"/>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4" name="TextBox 3">
            <a:extLst>
              <a:ext uri="{FF2B5EF4-FFF2-40B4-BE49-F238E27FC236}">
                <a16:creationId xmlns:a16="http://schemas.microsoft.com/office/drawing/2014/main" id="{42C50872-091C-5344-8106-2764F3D727E8}"/>
              </a:ext>
            </a:extLst>
          </p:cNvPr>
          <p:cNvSpPr txBox="1"/>
          <p:nvPr userDrawn="1"/>
        </p:nvSpPr>
        <p:spPr>
          <a:xfrm>
            <a:off x="10213383" y="6431797"/>
            <a:ext cx="0" cy="0"/>
          </a:xfrm>
          <a:prstGeom prst="rect">
            <a:avLst/>
          </a:prstGeom>
          <a:noFill/>
        </p:spPr>
        <p:txBody>
          <a:bodyPr wrap="none" rtlCol="0">
            <a:noAutofit/>
          </a:bodyPr>
          <a:lstStyle/>
          <a:p>
            <a:pPr algn="l"/>
            <a:endParaRPr lang="en-US" sz="1600">
              <a:solidFill>
                <a:schemeClr val="accent3"/>
              </a:solidFill>
            </a:endParaRPr>
          </a:p>
        </p:txBody>
      </p:sp>
    </p:spTree>
    <p:extLst>
      <p:ext uri="{BB962C8B-B14F-4D97-AF65-F5344CB8AC3E}">
        <p14:creationId xmlns:p14="http://schemas.microsoft.com/office/powerpoint/2010/main" val="1195808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189837" cy="5486399"/>
          </a:xfrm>
        </p:spPr>
        <p:txBody>
          <a:bodyPr/>
          <a:lstStyle>
            <a:lvl1pPr>
              <a:spcAft>
                <a:spcPts val="1000"/>
              </a:spcAft>
              <a:defRPr lang="en-US" sz="2800" b="1" kern="1200" dirty="0">
                <a:solidFill>
                  <a:schemeClr val="accent3"/>
                </a:solidFill>
                <a:latin typeface="+mj-lt"/>
                <a:ea typeface="+mj-ea"/>
                <a:cs typeface="+mj-cs"/>
              </a:defRPr>
            </a:lvl1pPr>
            <a:lvl2pPr marL="0" indent="0">
              <a:spcAft>
                <a:spcPts val="1000"/>
              </a:spcAft>
              <a:buNone/>
              <a:defRPr sz="1800" b="0">
                <a:solidFill>
                  <a:schemeClr val="accent3"/>
                </a:solidFill>
              </a:defRPr>
            </a:lvl2pPr>
            <a:lvl3pPr marL="228600" indent="-228600">
              <a:spcAft>
                <a:spcPts val="1000"/>
              </a:spcAft>
              <a:buFont typeface="Arial" panose="020B0604020202020204" pitchFamily="34" charset="0"/>
              <a:buChar char="•"/>
              <a:defRPr sz="1600" b="0">
                <a:solidFill>
                  <a:schemeClr val="accent3"/>
                </a:solidFill>
              </a:defRPr>
            </a:lvl3pPr>
            <a:lvl4pPr marL="0" indent="0">
              <a:buFont typeface="Arial" panose="020B0604020202020204" pitchFamily="34" charset="0"/>
              <a:buNone/>
              <a:defRPr lang="en-US" sz="1800" kern="1200" dirty="0">
                <a:solidFill>
                  <a:schemeClr val="accent3"/>
                </a:solidFill>
                <a:latin typeface="+mn-lt"/>
                <a:ea typeface="+mn-ea"/>
                <a:cs typeface="+mn-cs"/>
              </a:defRPr>
            </a:lvl4pPr>
            <a:lvl5pPr marL="228600" indent="-228600">
              <a:buFont typeface="Arial" panose="020B0604020202020204" pitchFamily="34" charset="0"/>
              <a:buChar char="•"/>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E449ACEE-F0DD-1744-8D3E-539B5C4929A8}"/>
              </a:ext>
            </a:extLst>
          </p:cNvPr>
          <p:cNvSpPr>
            <a:spLocks noGrp="1"/>
          </p:cNvSpPr>
          <p:nvPr>
            <p:ph type="body" sz="quarter" idx="27" hasCustomPrompt="1"/>
          </p:nvPr>
        </p:nvSpPr>
        <p:spPr>
          <a:xfrm>
            <a:off x="457200" y="5946042"/>
            <a:ext cx="5193792"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Slide Number Placeholder 5">
            <a:extLst>
              <a:ext uri="{FF2B5EF4-FFF2-40B4-BE49-F238E27FC236}">
                <a16:creationId xmlns:a16="http://schemas.microsoft.com/office/drawing/2014/main" id="{3856CE76-A62C-A24C-B24E-91CEF2EEA085}"/>
              </a:ext>
            </a:extLst>
          </p:cNvPr>
          <p:cNvSpPr>
            <a:spLocks noGrp="1"/>
          </p:cNvSpPr>
          <p:nvPr>
            <p:ph type="sldNum" sz="quarter" idx="12"/>
          </p:nvPr>
        </p:nvSpPr>
        <p:spPr>
          <a:xfrm>
            <a:off x="11269265" y="6154426"/>
            <a:ext cx="46553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8363A-81EE-4F99-B7CD-7259FD771CFB}" type="slidenum">
              <a:rPr kumimoji="0" lang="en-US" sz="1000" b="0" i="0" u="none" strike="noStrike" kern="1200" cap="none" spc="0" normalizeH="0" baseline="0" noProof="0" smtClean="0">
                <a:ln>
                  <a:noFill/>
                </a:ln>
                <a:solidFill>
                  <a:srgbClr val="0D3F5E"/>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D3F5E"/>
              </a:solidFill>
              <a:effectLst/>
              <a:uLnTx/>
              <a:uFillTx/>
              <a:latin typeface="Effra"/>
              <a:ea typeface="+mn-ea"/>
              <a:cs typeface="+mn-cs"/>
            </a:endParaRPr>
          </a:p>
        </p:txBody>
      </p:sp>
    </p:spTree>
    <p:extLst>
      <p:ext uri="{BB962C8B-B14F-4D97-AF65-F5344CB8AC3E}">
        <p14:creationId xmlns:p14="http://schemas.microsoft.com/office/powerpoint/2010/main" val="3689425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11277600" cy="1714500"/>
          </a:xfrm>
        </p:spPr>
        <p:txBody>
          <a:bodyPr/>
          <a:lstStyle>
            <a:lvl5pPr marL="0" indent="0">
              <a:buNone/>
              <a:defRPr>
                <a:latin typeface="Lyon Display Regular" panose="0200060308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   |   Guardian Confidential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9E94E103-6E61-4144-B24B-CEA469FC270B}"/>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70A649E6-0898-41B2-8278-F8524A20A2E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a:t>
            </a:r>
          </a:p>
        </p:txBody>
      </p:sp>
      <p:sp>
        <p:nvSpPr>
          <p:cNvPr id="8" name="Content Placeholder 2">
            <a:extLst>
              <a:ext uri="{FF2B5EF4-FFF2-40B4-BE49-F238E27FC236}">
                <a16:creationId xmlns:a16="http://schemas.microsoft.com/office/drawing/2014/main" id="{73D8623C-BDFE-44CA-A5C5-7ADBAC8EE36A}"/>
              </a:ext>
            </a:extLst>
          </p:cNvPr>
          <p:cNvSpPr>
            <a:spLocks noGrp="1"/>
          </p:cNvSpPr>
          <p:nvPr>
            <p:ph idx="15"/>
          </p:nvPr>
        </p:nvSpPr>
        <p:spPr>
          <a:xfrm>
            <a:off x="457200" y="3962400"/>
            <a:ext cx="11277600" cy="1714500"/>
          </a:xfrm>
        </p:spPr>
        <p:txBody>
          <a:bodyPr/>
          <a:lstStyle>
            <a:lvl5pPr marL="0" indent="0">
              <a:buNone/>
              <a:defRPr>
                <a:latin typeface="Lyon Display Regular" panose="0200060308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3541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95D2F593-0E01-724F-A371-0446F3AD0353}"/>
              </a:ext>
            </a:extLst>
          </p:cNvPr>
          <p:cNvSpPr>
            <a:spLocks noGrp="1"/>
          </p:cNvSpPr>
          <p:nvPr>
            <p:ph type="pic" sz="quarter" idx="13"/>
          </p:nvPr>
        </p:nvSpPr>
        <p:spPr>
          <a:xfrm>
            <a:off x="6096001" y="0"/>
            <a:ext cx="6096000" cy="6858000"/>
          </a:xfrm>
          <a:solidFill>
            <a:schemeClr val="tx2"/>
          </a:solidFill>
        </p:spPr>
        <p:txBody>
          <a:bodyPr/>
          <a:lstStyle>
            <a:lvl1pPr>
              <a:defRPr>
                <a:solidFill>
                  <a:srgbClr val="A7A8AA"/>
                </a:solidFill>
              </a:defRPr>
            </a:lvl1pPr>
          </a:lstStyle>
          <a:p>
            <a:r>
              <a:rPr lang="en-US"/>
              <a:t>Click icon to add picture</a:t>
            </a:r>
          </a:p>
        </p:txBody>
      </p:sp>
      <p:pic>
        <p:nvPicPr>
          <p:cNvPr id="9" name="Logo">
            <a:extLst>
              <a:ext uri="{FF2B5EF4-FFF2-40B4-BE49-F238E27FC236}">
                <a16:creationId xmlns:a16="http://schemas.microsoft.com/office/drawing/2014/main" id="{6107D3E2-230A-0A45-A735-1B8D1B02F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459582"/>
            <a:ext cx="2234583" cy="413398"/>
          </a:xfrm>
          <a:prstGeom prst="rect">
            <a:avLst/>
          </a:prstGeom>
        </p:spPr>
      </p:pic>
      <p:sp>
        <p:nvSpPr>
          <p:cNvPr id="16" name="Disclaimer">
            <a:extLst>
              <a:ext uri="{FF2B5EF4-FFF2-40B4-BE49-F238E27FC236}">
                <a16:creationId xmlns:a16="http://schemas.microsoft.com/office/drawing/2014/main" id="{7F6523CA-A6F7-D744-A525-E0A03F50E39C}"/>
              </a:ext>
            </a:extLst>
          </p:cNvPr>
          <p:cNvSpPr>
            <a:spLocks noGrp="1"/>
          </p:cNvSpPr>
          <p:nvPr>
            <p:ph type="body" sz="quarter" idx="12" hasCustomPrompt="1"/>
          </p:nvPr>
        </p:nvSpPr>
        <p:spPr>
          <a:xfrm>
            <a:off x="457200" y="6372224"/>
            <a:ext cx="5303520" cy="215900"/>
          </a:xfrm>
        </p:spPr>
        <p:txBody>
          <a:bodyPr>
            <a:noAutofit/>
          </a:bodyPr>
          <a:lstStyle>
            <a:lvl1pPr>
              <a:spcAft>
                <a:spcPts val="200"/>
              </a:spcAft>
              <a:defRPr sz="1000">
                <a:solidFill>
                  <a:schemeClr val="tx1"/>
                </a:solidFill>
              </a:defRPr>
            </a:lvl1pPr>
            <a:lvl2pPr>
              <a:defRPr sz="1000"/>
            </a:lvl2pPr>
            <a:lvl3pPr>
              <a:defRPr sz="1000"/>
            </a:lvl3pPr>
            <a:lvl4pPr>
              <a:defRPr sz="1000"/>
            </a:lvl4pPr>
            <a:lvl5pPr>
              <a:defRPr sz="1000"/>
            </a:lvl5pPr>
          </a:lstStyle>
          <a:p>
            <a:pPr lvl="0"/>
            <a:r>
              <a:rPr lang="en-US"/>
              <a:t>Information classification</a:t>
            </a:r>
          </a:p>
        </p:txBody>
      </p:sp>
      <p:sp>
        <p:nvSpPr>
          <p:cNvPr id="15" name="Legal">
            <a:extLst>
              <a:ext uri="{FF2B5EF4-FFF2-40B4-BE49-F238E27FC236}">
                <a16:creationId xmlns:a16="http://schemas.microsoft.com/office/drawing/2014/main" id="{698D0E8E-558E-784C-90D9-99820588064B}"/>
              </a:ext>
            </a:extLst>
          </p:cNvPr>
          <p:cNvSpPr>
            <a:spLocks noGrp="1"/>
          </p:cNvSpPr>
          <p:nvPr>
            <p:ph type="body" sz="quarter" idx="11" hasCustomPrompt="1"/>
          </p:nvPr>
        </p:nvSpPr>
        <p:spPr>
          <a:xfrm>
            <a:off x="457200" y="6057900"/>
            <a:ext cx="5303520" cy="228600"/>
          </a:xfrm>
        </p:spPr>
        <p:txBody>
          <a:bodyPr anchor="b" anchorCtr="0">
            <a:noAutofit/>
          </a:bodyPr>
          <a:lstStyle>
            <a:lvl1pPr marL="0" marR="0" indent="0" algn="l" defTabSz="9144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sz="1000">
                <a:solidFill>
                  <a:schemeClr val="tx1"/>
                </a:solidFill>
              </a:defRPr>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200"/>
              </a:spcAft>
              <a:buClr>
                <a:schemeClr val="accent1"/>
              </a:buClr>
              <a:buSzTx/>
              <a:buFont typeface="Arial" panose="020B0604020202020204" pitchFamily="34" charset="0"/>
              <a:buNone/>
              <a:tabLst/>
              <a:defRPr/>
            </a:pPr>
            <a:r>
              <a:rPr lang="en-US"/>
              <a:t>Optional legal disclosure</a:t>
            </a:r>
          </a:p>
        </p:txBody>
      </p:sp>
      <p:sp>
        <p:nvSpPr>
          <p:cNvPr id="2" name="Title">
            <a:extLst>
              <a:ext uri="{FF2B5EF4-FFF2-40B4-BE49-F238E27FC236}">
                <a16:creationId xmlns:a16="http://schemas.microsoft.com/office/drawing/2014/main" id="{E62C9294-361B-8044-97FC-4E0771A9EA5A}"/>
              </a:ext>
            </a:extLst>
          </p:cNvPr>
          <p:cNvSpPr>
            <a:spLocks noGrp="1"/>
          </p:cNvSpPr>
          <p:nvPr>
            <p:ph type="ctrTitle"/>
          </p:nvPr>
        </p:nvSpPr>
        <p:spPr>
          <a:xfrm>
            <a:off x="457200" y="2476500"/>
            <a:ext cx="5303520" cy="1737360"/>
          </a:xfrm>
        </p:spPr>
        <p:txBody>
          <a:bodyPr anchor="t" anchorCtr="0"/>
          <a:lstStyle>
            <a:lvl1pPr algn="l">
              <a:defRPr sz="5400">
                <a:solidFill>
                  <a:schemeClr val="tx1"/>
                </a:solidFill>
              </a:defRPr>
            </a:lvl1pPr>
          </a:lstStyle>
          <a:p>
            <a:r>
              <a:rPr lang="en-US"/>
              <a:t>Click to edit Master title style</a:t>
            </a:r>
          </a:p>
        </p:txBody>
      </p:sp>
      <p:sp>
        <p:nvSpPr>
          <p:cNvPr id="3" name="Subtitle">
            <a:extLst>
              <a:ext uri="{FF2B5EF4-FFF2-40B4-BE49-F238E27FC236}">
                <a16:creationId xmlns:a16="http://schemas.microsoft.com/office/drawing/2014/main" id="{A9E142C4-F717-3D4C-8714-BD7AF8037A22}"/>
              </a:ext>
            </a:extLst>
          </p:cNvPr>
          <p:cNvSpPr>
            <a:spLocks noGrp="1"/>
          </p:cNvSpPr>
          <p:nvPr>
            <p:ph type="subTitle" idx="1"/>
          </p:nvPr>
        </p:nvSpPr>
        <p:spPr>
          <a:xfrm>
            <a:off x="457200" y="1481328"/>
            <a:ext cx="5303520" cy="722376"/>
          </a:xfrm>
        </p:spPr>
        <p:txBody>
          <a:bodyPr anchor="b" anchorCtr="0">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Presenter Date">
            <a:extLst>
              <a:ext uri="{FF2B5EF4-FFF2-40B4-BE49-F238E27FC236}">
                <a16:creationId xmlns:a16="http://schemas.microsoft.com/office/drawing/2014/main" id="{88AE647A-9CF0-8F43-BFCF-4B62B9E8BA03}"/>
              </a:ext>
            </a:extLst>
          </p:cNvPr>
          <p:cNvSpPr>
            <a:spLocks noGrp="1"/>
          </p:cNvSpPr>
          <p:nvPr>
            <p:ph type="body" sz="quarter" idx="10"/>
          </p:nvPr>
        </p:nvSpPr>
        <p:spPr>
          <a:xfrm>
            <a:off x="457200" y="4297680"/>
            <a:ext cx="5303520" cy="1152144"/>
          </a:xfrm>
        </p:spPr>
        <p:txBody>
          <a:bodyPr>
            <a:noAutofit/>
          </a:bodyPr>
          <a:lstStyle>
            <a:lvl1pP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1741317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60" userDrawn="1">
          <p15:clr>
            <a:srgbClr val="FBAE40"/>
          </p15:clr>
        </p15:guide>
        <p15:guide id="2" orient="horz" pos="39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lvl1pPr>
          </a:lstStyle>
          <a:p>
            <a:pPr lvl="0" algn="ctr"/>
            <a:r>
              <a:rPr lang="en-US"/>
              <a:t>Click icon to add picture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5189837" cy="5486399"/>
          </a:xfrm>
        </p:spPr>
        <p:txBody>
          <a:bodyPr/>
          <a:lstStyle>
            <a:lvl1pPr>
              <a:spcAft>
                <a:spcPts val="1000"/>
              </a:spcAft>
              <a:defRPr lang="en-US" sz="2800" b="1" kern="1200" dirty="0">
                <a:solidFill>
                  <a:schemeClr val="accent3"/>
                </a:solidFill>
                <a:latin typeface="+mj-lt"/>
                <a:ea typeface="+mj-ea"/>
                <a:cs typeface="+mj-cs"/>
              </a:defRPr>
            </a:lvl1pPr>
            <a:lvl2pPr marL="0" indent="0">
              <a:spcAft>
                <a:spcPts val="1000"/>
              </a:spcAft>
              <a:buNone/>
              <a:defRPr sz="1800" b="0">
                <a:solidFill>
                  <a:schemeClr val="accent3"/>
                </a:solidFill>
              </a:defRPr>
            </a:lvl2pPr>
            <a:lvl3pPr marL="228600" indent="-228600">
              <a:spcAft>
                <a:spcPts val="1000"/>
              </a:spcAft>
              <a:buFont typeface="Arial" panose="020B0604020202020204" pitchFamily="34" charset="0"/>
              <a:buChar char="•"/>
              <a:defRPr sz="1600" b="0">
                <a:solidFill>
                  <a:schemeClr val="accent3"/>
                </a:solidFill>
              </a:defRPr>
            </a:lvl3pPr>
            <a:lvl4pPr marL="0" indent="0">
              <a:buFont typeface="Arial" panose="020B0604020202020204" pitchFamily="34" charset="0"/>
              <a:buNone/>
              <a:defRPr lang="en-US" sz="1800" kern="1200" dirty="0">
                <a:solidFill>
                  <a:schemeClr val="accent3"/>
                </a:solidFill>
                <a:latin typeface="+mn-lt"/>
                <a:ea typeface="+mn-ea"/>
                <a:cs typeface="+mn-cs"/>
              </a:defRPr>
            </a:lvl4pPr>
            <a:lvl5pPr marL="228600" indent="-228600">
              <a:buFont typeface="Arial" panose="020B0604020202020204" pitchFamily="34" charset="0"/>
              <a:buChar char="•"/>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E449ACEE-F0DD-1744-8D3E-539B5C4929A8}"/>
              </a:ext>
            </a:extLst>
          </p:cNvPr>
          <p:cNvSpPr>
            <a:spLocks noGrp="1"/>
          </p:cNvSpPr>
          <p:nvPr>
            <p:ph type="body" sz="quarter" idx="27" hasCustomPrompt="1"/>
          </p:nvPr>
        </p:nvSpPr>
        <p:spPr>
          <a:xfrm>
            <a:off x="457200" y="5946042"/>
            <a:ext cx="5193792"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869EB670-3223-9D4B-916A-190A60735D47}"/>
              </a:ext>
            </a:extLst>
          </p:cNvPr>
          <p:cNvSpPr>
            <a:spLocks noGrp="1"/>
          </p:cNvSpPr>
          <p:nvPr>
            <p:ph type="ftr" sz="quarter" idx="3"/>
          </p:nvPr>
        </p:nvSpPr>
        <p:spPr>
          <a:xfrm>
            <a:off x="1920240" y="6199632"/>
            <a:ext cx="3703320" cy="365125"/>
          </a:xfrm>
          <a:prstGeom prst="rect">
            <a:avLst/>
          </a:prstGeom>
        </p:spPr>
        <p:txBody>
          <a:bodyPr anchor="b"/>
          <a:lstStyle>
            <a:lvl1pPr>
              <a:defRPr sz="1000">
                <a:solidFill>
                  <a:schemeClr val="accent3"/>
                </a:solidFill>
              </a:defRPr>
            </a:lvl1pPr>
          </a:lstStyle>
          <a:p>
            <a:r>
              <a:rPr lang="en-US"/>
              <a:t>Presentation title   |   Business unit   |   Guardian Confidential</a:t>
            </a:r>
          </a:p>
        </p:txBody>
      </p:sp>
      <p:sp>
        <p:nvSpPr>
          <p:cNvPr id="8" name="Slide Number Placeholder 5">
            <a:extLst>
              <a:ext uri="{FF2B5EF4-FFF2-40B4-BE49-F238E27FC236}">
                <a16:creationId xmlns:a16="http://schemas.microsoft.com/office/drawing/2014/main" id="{3856CE76-A62C-A24C-B24E-91CEF2EEA085}"/>
              </a:ext>
            </a:extLst>
          </p:cNvPr>
          <p:cNvSpPr>
            <a:spLocks noGrp="1"/>
          </p:cNvSpPr>
          <p:nvPr>
            <p:ph type="sldNum" sz="quarter" idx="12"/>
          </p:nvPr>
        </p:nvSpPr>
        <p:spPr>
          <a:xfrm>
            <a:off x="11269265" y="6154426"/>
            <a:ext cx="465535" cy="365125"/>
          </a:xfrm>
        </p:spPr>
        <p:txBody>
          <a:bodyPr/>
          <a:lstStyle/>
          <a:p>
            <a:fld id="{6168363A-81EE-4F99-B7CD-7259FD771CFB}" type="slidenum">
              <a:rPr lang="en-US" smtClean="0"/>
              <a:t>‹#›</a:t>
            </a:fld>
            <a:endParaRPr lang="en-US"/>
          </a:p>
        </p:txBody>
      </p:sp>
    </p:spTree>
    <p:extLst>
      <p:ext uri="{BB962C8B-B14F-4D97-AF65-F5344CB8AC3E}">
        <p14:creationId xmlns:p14="http://schemas.microsoft.com/office/powerpoint/2010/main" val="73353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1"/>
                </a:solidFill>
              </a:defRPr>
            </a:lvl1pPr>
          </a:lstStyle>
          <a:p>
            <a:pPr lvl="0"/>
            <a:r>
              <a:rPr lang="en-US"/>
              <a:t>Click to edit Master text styles</a:t>
            </a:r>
          </a:p>
        </p:txBody>
      </p:sp>
      <p:sp>
        <p:nvSpPr>
          <p:cNvPr id="6" name="Text Placeholder 9">
            <a:extLst>
              <a:ext uri="{FF2B5EF4-FFF2-40B4-BE49-F238E27FC236}">
                <a16:creationId xmlns:a16="http://schemas.microsoft.com/office/drawing/2014/main" id="{58F56C51-2DC8-6242-907A-BCD9DB328F3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Footer Placeholder 4">
            <a:extLst>
              <a:ext uri="{FF2B5EF4-FFF2-40B4-BE49-F238E27FC236}">
                <a16:creationId xmlns:a16="http://schemas.microsoft.com/office/drawing/2014/main" id="{32237ED0-F8A4-3C40-8DE9-3A4116BAB9EB}"/>
              </a:ext>
            </a:extLst>
          </p:cNvPr>
          <p:cNvSpPr>
            <a:spLocks noGrp="1"/>
          </p:cNvSpPr>
          <p:nvPr>
            <p:ph type="ftr" sz="quarter" idx="3"/>
          </p:nvPr>
        </p:nvSpPr>
        <p:spPr>
          <a:xfrm>
            <a:off x="1920240" y="6199632"/>
            <a:ext cx="6177844" cy="365125"/>
          </a:xfrm>
          <a:prstGeom prst="rect">
            <a:avLst/>
          </a:prstGeom>
        </p:spPr>
        <p:txBody>
          <a:bodyPr anchor="b"/>
          <a:lstStyle>
            <a:lvl1pPr>
              <a:defRPr sz="1000">
                <a:solidFill>
                  <a:schemeClr val="accent3"/>
                </a:solidFill>
              </a:defRPr>
            </a:lvl1pPr>
          </a:lstStyle>
          <a:p>
            <a:r>
              <a:rPr lang="en-US"/>
              <a:t>Absence Management  |   Enterprise Marketing   |   Guardian public</a:t>
            </a:r>
          </a:p>
        </p:txBody>
      </p:sp>
    </p:spTree>
    <p:extLst>
      <p:ext uri="{BB962C8B-B14F-4D97-AF65-F5344CB8AC3E}">
        <p14:creationId xmlns:p14="http://schemas.microsoft.com/office/powerpoint/2010/main" val="2088119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Ring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E3523B-F229-491E-B7D2-DE248F6BF7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9582" y="459582"/>
            <a:ext cx="2234583" cy="413398"/>
          </a:xfrm>
          <a:prstGeom prst="rect">
            <a:avLst/>
          </a:prstGeom>
        </p:spPr>
      </p:pic>
      <p:pic>
        <p:nvPicPr>
          <p:cNvPr id="7" name="Graphic 6">
            <a:extLst>
              <a:ext uri="{FF2B5EF4-FFF2-40B4-BE49-F238E27FC236}">
                <a16:creationId xmlns:a16="http://schemas.microsoft.com/office/drawing/2014/main" id="{437D95B6-522C-4754-9BA3-17F0C126CE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33691" y="-2"/>
            <a:ext cx="5161484" cy="6876319"/>
          </a:xfrm>
          <a:prstGeom prst="rect">
            <a:avLst/>
          </a:prstGeom>
        </p:spPr>
      </p:pic>
      <p:sp>
        <p:nvSpPr>
          <p:cNvPr id="8" name="Footer Placeholder 4">
            <a:extLst>
              <a:ext uri="{FF2B5EF4-FFF2-40B4-BE49-F238E27FC236}">
                <a16:creationId xmlns:a16="http://schemas.microsoft.com/office/drawing/2014/main" id="{9E93181F-4A43-4445-ADAA-245EB9A8AE15}"/>
              </a:ext>
            </a:extLst>
          </p:cNvPr>
          <p:cNvSpPr>
            <a:spLocks noGrp="1"/>
          </p:cNvSpPr>
          <p:nvPr>
            <p:ph type="ftr" sz="quarter" idx="3"/>
          </p:nvPr>
        </p:nvSpPr>
        <p:spPr>
          <a:xfrm>
            <a:off x="457200" y="6199632"/>
            <a:ext cx="3840480" cy="365125"/>
          </a:xfrm>
          <a:prstGeom prst="rect">
            <a:avLst/>
          </a:prstGeom>
        </p:spPr>
        <p:txBody>
          <a:bodyPr tIns="0" rIns="0" bIns="0" anchor="b"/>
          <a:lstStyle>
            <a:lvl1pPr>
              <a:defRPr sz="1000" b="0">
                <a:solidFill>
                  <a:schemeClr val="bg1"/>
                </a:solidFill>
              </a:defRPr>
            </a:lvl1pPr>
          </a:lstStyle>
          <a:p>
            <a:r>
              <a:rPr lang="en-US"/>
              <a:t>Absence Management  |   Enterprise Marketing   |   Guardian public</a:t>
            </a:r>
          </a:p>
        </p:txBody>
      </p:sp>
      <p:sp>
        <p:nvSpPr>
          <p:cNvPr id="9" name="Text Placeholder 9">
            <a:extLst>
              <a:ext uri="{FF2B5EF4-FFF2-40B4-BE49-F238E27FC236}">
                <a16:creationId xmlns:a16="http://schemas.microsoft.com/office/drawing/2014/main" id="{BE7D3884-7039-9B4E-B977-9DC26985EECC}"/>
              </a:ext>
            </a:extLst>
          </p:cNvPr>
          <p:cNvSpPr>
            <a:spLocks noGrp="1"/>
          </p:cNvSpPr>
          <p:nvPr>
            <p:ph type="body" sz="quarter" idx="14" hasCustomPrompt="1"/>
          </p:nvPr>
        </p:nvSpPr>
        <p:spPr>
          <a:xfrm>
            <a:off x="457200" y="5946042"/>
            <a:ext cx="5897880" cy="168029"/>
          </a:xfrm>
        </p:spPr>
        <p:txBody>
          <a:bodyPr anchor="b"/>
          <a:lstStyle>
            <a:lvl1pPr>
              <a:lnSpc>
                <a:spcPct val="80000"/>
              </a:lnSpc>
              <a:spcAft>
                <a:spcPts val="0"/>
              </a:spcAft>
              <a:defRPr sz="1000" b="0">
                <a:solidFill>
                  <a:schemeClr val="bg1"/>
                </a:solidFill>
              </a:defRPr>
            </a:lvl1pPr>
          </a:lstStyle>
          <a:p>
            <a:r>
              <a:rPr lang="en-US"/>
              <a:t>Placeholder for legal disclosure (per Compliance direction).</a:t>
            </a:r>
          </a:p>
        </p:txBody>
      </p:sp>
      <p:sp>
        <p:nvSpPr>
          <p:cNvPr id="13" name="Subtitle 2">
            <a:extLst>
              <a:ext uri="{FF2B5EF4-FFF2-40B4-BE49-F238E27FC236}">
                <a16:creationId xmlns:a16="http://schemas.microsoft.com/office/drawing/2014/main" id="{5086D158-D8F7-944E-B1A1-F0AB04A4D72B}"/>
              </a:ext>
            </a:extLst>
          </p:cNvPr>
          <p:cNvSpPr>
            <a:spLocks noGrp="1"/>
          </p:cNvSpPr>
          <p:nvPr>
            <p:ph type="subTitle" idx="1"/>
          </p:nvPr>
        </p:nvSpPr>
        <p:spPr>
          <a:xfrm>
            <a:off x="461788" y="1194113"/>
            <a:ext cx="6949440" cy="1075362"/>
          </a:xfrm>
        </p:spPr>
        <p:txBody>
          <a:bodyPr anchor="b"/>
          <a:lstStyle>
            <a:lvl1pPr marL="0" indent="0" algn="l">
              <a:spcBef>
                <a:spcPts val="0"/>
              </a:spcBef>
              <a:spcAft>
                <a:spcPts val="0"/>
              </a:spcAft>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552852B5-A3E8-E349-ABAF-073DC3CEBA72}"/>
              </a:ext>
            </a:extLst>
          </p:cNvPr>
          <p:cNvSpPr>
            <a:spLocks noGrp="1"/>
          </p:cNvSpPr>
          <p:nvPr>
            <p:ph idx="21" hasCustomPrompt="1"/>
          </p:nvPr>
        </p:nvSpPr>
        <p:spPr>
          <a:xfrm>
            <a:off x="457197" y="2545608"/>
            <a:ext cx="6949440" cy="1216152"/>
          </a:xfrm>
          <a:prstGeom prst="rect">
            <a:avLst/>
          </a:prstGeom>
        </p:spPr>
        <p:txBody>
          <a:bodyPr vert="horz" lIns="0" tIns="0" rIns="0" bIns="0" rtlCol="0">
            <a:noAutofit/>
          </a:bodyPr>
          <a:lstStyle>
            <a:lvl1pPr>
              <a:spcAft>
                <a:spcPts val="1000"/>
              </a:spcAft>
              <a:defRPr sz="4800" b="1">
                <a:solidFill>
                  <a:schemeClr val="accent2"/>
                </a:solidFill>
              </a:defRPr>
            </a:lvl1pPr>
            <a:lvl2pPr marL="0" indent="0">
              <a:spcAft>
                <a:spcPts val="1000"/>
              </a:spcAft>
              <a:buFontTx/>
              <a:buNone/>
              <a:defRPr sz="18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58863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457200" y="3009900"/>
            <a:ext cx="7507224" cy="2880360"/>
          </a:xfrm>
        </p:spPr>
        <p:txBody>
          <a:bodyPr anchor="t"/>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B690D1-7D7F-4F2D-AB05-8E647CEF98B9}"/>
              </a:ext>
            </a:extLst>
          </p:cNvPr>
          <p:cNvSpPr>
            <a:spLocks noGrp="1"/>
          </p:cNvSpPr>
          <p:nvPr>
            <p:ph type="body" idx="1"/>
          </p:nvPr>
        </p:nvSpPr>
        <p:spPr>
          <a:xfrm>
            <a:off x="457200" y="457201"/>
            <a:ext cx="7505700" cy="800099"/>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2478F757-2D58-5241-B15E-91E4D3388B1D}"/>
              </a:ext>
            </a:extLst>
          </p:cNvPr>
          <p:cNvSpPr txBox="1"/>
          <p:nvPr userDrawn="1"/>
        </p:nvSpPr>
        <p:spPr>
          <a:xfrm>
            <a:off x="952500" y="6400800"/>
            <a:ext cx="0" cy="0"/>
          </a:xfrm>
          <a:prstGeom prst="rect">
            <a:avLst/>
          </a:prstGeom>
          <a:noFill/>
        </p:spPr>
        <p:txBody>
          <a:bodyPr wrap="none" rtlCol="0">
            <a:noAutofit/>
          </a:bodyPr>
          <a:lstStyle/>
          <a:p>
            <a:pPr algn="l"/>
            <a:endParaRPr lang="en-US">
              <a:solidFill>
                <a:schemeClr val="bg1"/>
              </a:solidFill>
            </a:endParaRPr>
          </a:p>
        </p:txBody>
      </p:sp>
      <p:sp>
        <p:nvSpPr>
          <p:cNvPr id="5" name="TextBox 4">
            <a:extLst>
              <a:ext uri="{FF2B5EF4-FFF2-40B4-BE49-F238E27FC236}">
                <a16:creationId xmlns:a16="http://schemas.microsoft.com/office/drawing/2014/main" id="{FC8E52EE-02CD-2A45-AB9D-9C2CB095BCAE}"/>
              </a:ext>
            </a:extLst>
          </p:cNvPr>
          <p:cNvSpPr txBox="1"/>
          <p:nvPr userDrawn="1"/>
        </p:nvSpPr>
        <p:spPr>
          <a:xfrm>
            <a:off x="12406964" y="2146434"/>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7A27974D-1D9E-D24B-82B1-AB57D3BA389B}"/>
              </a:ext>
            </a:extLst>
          </p:cNvPr>
          <p:cNvSpPr>
            <a:spLocks noGrp="1"/>
          </p:cNvSpPr>
          <p:nvPr>
            <p:ph type="ftr" sz="quarter" idx="3"/>
          </p:nvPr>
        </p:nvSpPr>
        <p:spPr>
          <a:xfrm>
            <a:off x="1920240" y="6199632"/>
            <a:ext cx="603504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10" name="Text Placeholder 9">
            <a:extLst>
              <a:ext uri="{FF2B5EF4-FFF2-40B4-BE49-F238E27FC236}">
                <a16:creationId xmlns:a16="http://schemas.microsoft.com/office/drawing/2014/main" id="{47B27E95-0F0D-D74E-8FDB-41B605DAE5B0}"/>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2677451648"/>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with Shap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a:extLst>
              <a:ext uri="{FF2B5EF4-FFF2-40B4-BE49-F238E27FC236}">
                <a16:creationId xmlns:a16="http://schemas.microsoft.com/office/drawing/2014/main" id="{DE855532-7EB0-D34F-B7BD-E7B8D74EACD6}"/>
              </a:ext>
            </a:extLst>
          </p:cNvPr>
          <p:cNvSpPr txBox="1"/>
          <p:nvPr userDrawn="1"/>
        </p:nvSpPr>
        <p:spPr>
          <a:xfrm>
            <a:off x="8064708" y="7749915"/>
            <a:ext cx="0" cy="0"/>
          </a:xfrm>
          <a:prstGeom prst="rect">
            <a:avLst/>
          </a:prstGeom>
          <a:noFill/>
        </p:spPr>
        <p:txBody>
          <a:bodyPr wrap="none" rtlCol="0">
            <a:noAutofit/>
          </a:bodyPr>
          <a:lstStyle/>
          <a:p>
            <a:pPr algn="l"/>
            <a:endParaRPr lang="en-US">
              <a:solidFill>
                <a:schemeClr val="bg1"/>
              </a:solidFill>
            </a:endParaRPr>
          </a:p>
        </p:txBody>
      </p:sp>
      <p:sp>
        <p:nvSpPr>
          <p:cNvPr id="9" name="Footer Placeholder 4">
            <a:extLst>
              <a:ext uri="{FF2B5EF4-FFF2-40B4-BE49-F238E27FC236}">
                <a16:creationId xmlns:a16="http://schemas.microsoft.com/office/drawing/2014/main" id="{DC5C1BF3-3F59-654D-8C64-CEB813BC358F}"/>
              </a:ext>
            </a:extLst>
          </p:cNvPr>
          <p:cNvSpPr>
            <a:spLocks noGrp="1"/>
          </p:cNvSpPr>
          <p:nvPr>
            <p:ph type="ftr" sz="quarter" idx="3"/>
          </p:nvPr>
        </p:nvSpPr>
        <p:spPr>
          <a:xfrm>
            <a:off x="1920240" y="6199632"/>
            <a:ext cx="621792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8" name="Text Placeholder 9">
            <a:extLst>
              <a:ext uri="{FF2B5EF4-FFF2-40B4-BE49-F238E27FC236}">
                <a16:creationId xmlns:a16="http://schemas.microsoft.com/office/drawing/2014/main" id="{E690BB74-50EC-5D48-BB6B-28D11DAAE01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3512087894"/>
      </p:ext>
    </p:extLst>
  </p:cSld>
  <p:clrMapOvr>
    <a:masterClrMapping/>
  </p:clrMapOvr>
  <p:extLst>
    <p:ext uri="{DCECCB84-F9BA-43D5-87BE-67443E8EF086}">
      <p15:sldGuideLst xmlns:p15="http://schemas.microsoft.com/office/powerpoint/2012/main">
        <p15:guide id="1" orient="horz" pos="1896">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5" name="Content Placeholder 2">
            <a:extLst>
              <a:ext uri="{FF2B5EF4-FFF2-40B4-BE49-F238E27FC236}">
                <a16:creationId xmlns:a16="http://schemas.microsoft.com/office/drawing/2014/main" id="{E20EAC42-B7DE-484E-9CC0-CB0741A3F5AE}"/>
              </a:ext>
            </a:extLst>
          </p:cNvPr>
          <p:cNvSpPr>
            <a:spLocks noGrp="1"/>
          </p:cNvSpPr>
          <p:nvPr>
            <p:ph idx="13"/>
          </p:nvPr>
        </p:nvSpPr>
        <p:spPr>
          <a:xfrm>
            <a:off x="6324600" y="1879600"/>
            <a:ext cx="5410200" cy="4064000"/>
          </a:xfrm>
        </p:spPr>
        <p:txBody>
          <a:bodyPr/>
          <a:lstStyle>
            <a:lvl1pPr marL="342900" indent="-342900">
              <a:spcAft>
                <a:spcPts val="1000"/>
              </a:spcAft>
              <a:buFont typeface="+mj-lt"/>
              <a:buAutoNum type="arabicPeriod" startAt="5"/>
              <a:defRPr b="1" i="0">
                <a:latin typeface="Effra" panose="020B0603020203020204" pitchFamily="34" charset="0"/>
                <a:cs typeface="Effra" panose="020B0603020203020204" pitchFamily="34" charset="0"/>
              </a:defRPr>
            </a:lvl1pPr>
            <a:lvl2pPr marL="685800" indent="-228600">
              <a:spcAft>
                <a:spcPts val="1000"/>
              </a:spcAft>
              <a:buFont typeface="System Font Regular"/>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5pPr marL="0" indent="0">
              <a:spcAft>
                <a:spcPts val="1000"/>
              </a:spcAft>
              <a:buNone/>
              <a:defRPr b="0" i="0">
                <a:latin typeface="Effra" panose="020B0603020203020204" pitchFamily="34" charset="0"/>
                <a:cs typeface="Effra" panose="020B0603020203020204" pitchFamily="34" charset="0"/>
              </a:defRPr>
            </a:lvl5pPr>
            <a:lvl6pPr>
              <a:defRPr/>
            </a:lvl6pPr>
          </a:lstStyle>
          <a:p>
            <a:pPr lvl="0"/>
            <a:r>
              <a:rPr lang="en-US"/>
              <a:t>Click to edit Master text styles</a:t>
            </a:r>
          </a:p>
          <a:p>
            <a:pPr lvl="1"/>
            <a:r>
              <a:rPr lang="en-US"/>
              <a:t>Second level</a:t>
            </a:r>
          </a:p>
          <a:p>
            <a:pPr lvl="1"/>
            <a:endParaRPr lang="en-US"/>
          </a:p>
          <a:p>
            <a:pPr lvl="1"/>
            <a:endParaRPr lang="en-US"/>
          </a:p>
          <a:p>
            <a:pPr lvl="4"/>
            <a:r>
              <a:rPr lang="en-US"/>
              <a:t> </a:t>
            </a:r>
          </a:p>
        </p:txBody>
      </p:sp>
      <p:sp>
        <p:nvSpPr>
          <p:cNvPr id="8" name="Content Placeholder 2">
            <a:extLst>
              <a:ext uri="{FF2B5EF4-FFF2-40B4-BE49-F238E27FC236}">
                <a16:creationId xmlns:a16="http://schemas.microsoft.com/office/drawing/2014/main" id="{B973C19F-FA7B-5248-8E7D-1F1F02D61034}"/>
              </a:ext>
            </a:extLst>
          </p:cNvPr>
          <p:cNvSpPr>
            <a:spLocks noGrp="1"/>
          </p:cNvSpPr>
          <p:nvPr>
            <p:ph idx="1"/>
          </p:nvPr>
        </p:nvSpPr>
        <p:spPr>
          <a:xfrm>
            <a:off x="457200" y="1862667"/>
            <a:ext cx="5410200" cy="4080933"/>
          </a:xfrm>
        </p:spPr>
        <p:txBody>
          <a:bodyPr/>
          <a:lstStyle>
            <a:lvl1pPr marL="342900" indent="-342900">
              <a:spcAft>
                <a:spcPts val="1000"/>
              </a:spcAft>
              <a:buFont typeface="+mj-lt"/>
              <a:buAutoNum type="arabicPeriod"/>
              <a:defRPr b="1" i="0">
                <a:latin typeface="Effra" panose="020B0603020203020204" pitchFamily="34" charset="0"/>
                <a:cs typeface="Effra" panose="020B0603020203020204" pitchFamily="34" charset="0"/>
              </a:defRPr>
            </a:lvl1pPr>
            <a:lvl2pPr marL="685800" indent="-228600">
              <a:spcAft>
                <a:spcPts val="1000"/>
              </a:spcAft>
              <a:buFont typeface="System Font Regular"/>
              <a:buChar char="–"/>
              <a:tabLst/>
              <a:defRPr b="0" i="0">
                <a:latin typeface="Effra" panose="020B0603020203020204" pitchFamily="34" charset="0"/>
                <a:cs typeface="Effra" panose="020B0603020203020204" pitchFamily="34" charset="0"/>
              </a:defRPr>
            </a:lvl2pPr>
            <a:lvl3pPr>
              <a:defRPr b="0" i="0">
                <a:latin typeface="Effra" panose="020B0603020203020204" pitchFamily="34" charset="0"/>
                <a:cs typeface="Effra" panose="020B0603020203020204" pitchFamily="34" charset="0"/>
              </a:defRPr>
            </a:lvl3pPr>
            <a:lvl4pPr>
              <a:defRPr b="0" i="0">
                <a:latin typeface="Effra" panose="020B0603020203020204" pitchFamily="34" charset="0"/>
                <a:cs typeface="Effra" panose="020B0603020203020204" pitchFamily="34" charset="0"/>
              </a:defRPr>
            </a:lvl4pPr>
            <a:lvl6pPr>
              <a:defRPr/>
            </a:lvl6pPr>
          </a:lstStyle>
          <a:p>
            <a:pPr lvl="0"/>
            <a:r>
              <a:rPr lang="en-US"/>
              <a:t>Click to edit Master text styles</a:t>
            </a:r>
          </a:p>
          <a:p>
            <a:pPr lvl="1"/>
            <a:r>
              <a:rPr lang="en-US"/>
              <a:t>Second level</a:t>
            </a:r>
          </a:p>
          <a:p>
            <a:pPr lvl="1"/>
            <a:endParaRPr lang="en-US"/>
          </a:p>
        </p:txBody>
      </p:sp>
      <p:sp>
        <p:nvSpPr>
          <p:cNvPr id="9" name="Text Placeholder 6">
            <a:extLst>
              <a:ext uri="{FF2B5EF4-FFF2-40B4-BE49-F238E27FC236}">
                <a16:creationId xmlns:a16="http://schemas.microsoft.com/office/drawing/2014/main" id="{6188E19A-8D1C-7744-B189-88503AFBDBAA}"/>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0" name="Title 1">
            <a:extLst>
              <a:ext uri="{FF2B5EF4-FFF2-40B4-BE49-F238E27FC236}">
                <a16:creationId xmlns:a16="http://schemas.microsoft.com/office/drawing/2014/main" id="{4C8E791C-794F-1644-8CEE-1CBEA38283F3}"/>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2" name="Text Placeholder 9">
            <a:extLst>
              <a:ext uri="{FF2B5EF4-FFF2-40B4-BE49-F238E27FC236}">
                <a16:creationId xmlns:a16="http://schemas.microsoft.com/office/drawing/2014/main" id="{8EE9D197-91AA-3F42-96DC-0E669F758BE5}"/>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F5B4E785-728E-A442-BA6E-E68114FF1F1C}"/>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3300428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1 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11" name="Title 1">
            <a:extLst>
              <a:ext uri="{FF2B5EF4-FFF2-40B4-BE49-F238E27FC236}">
                <a16:creationId xmlns:a16="http://schemas.microsoft.com/office/drawing/2014/main" id="{62A54D01-39DE-A644-B32D-AADD620496AA}"/>
              </a:ext>
            </a:extLst>
          </p:cNvPr>
          <p:cNvSpPr>
            <a:spLocks noGrp="1"/>
          </p:cNvSpPr>
          <p:nvPr>
            <p:ph type="title"/>
          </p:nvPr>
        </p:nvSpPr>
        <p:spPr>
          <a:xfrm>
            <a:off x="457200" y="457200"/>
            <a:ext cx="11277600" cy="800100"/>
          </a:xfrm>
        </p:spPr>
        <p:txBody>
          <a:bodyPr/>
          <a:lstStyle>
            <a:lvl1pPr>
              <a:defRPr sz="2800"/>
            </a:lvl1pPr>
          </a:lstStyle>
          <a:p>
            <a:r>
              <a:rPr lang="en-US"/>
              <a:t>Click to edit Master title style</a:t>
            </a:r>
          </a:p>
        </p:txBody>
      </p:sp>
      <p:sp>
        <p:nvSpPr>
          <p:cNvPr id="13" name="TextBox 12">
            <a:extLst>
              <a:ext uri="{FF2B5EF4-FFF2-40B4-BE49-F238E27FC236}">
                <a16:creationId xmlns:a16="http://schemas.microsoft.com/office/drawing/2014/main" id="{70A193E3-519F-424F-B228-427092BE8162}"/>
              </a:ext>
            </a:extLst>
          </p:cNvPr>
          <p:cNvSpPr txBox="1"/>
          <p:nvPr userDrawn="1"/>
        </p:nvSpPr>
        <p:spPr>
          <a:xfrm>
            <a:off x="8720667" y="-795867"/>
            <a:ext cx="0" cy="0"/>
          </a:xfrm>
          <a:prstGeom prst="rect">
            <a:avLst/>
          </a:prstGeom>
          <a:noFill/>
        </p:spPr>
        <p:txBody>
          <a:bodyPr wrap="none" rtlCol="0">
            <a:noAutofit/>
          </a:bodyPr>
          <a:lstStyle/>
          <a:p>
            <a:pPr algn="l"/>
            <a:endParaRPr lang="en-US"/>
          </a:p>
        </p:txBody>
      </p:sp>
      <p:sp>
        <p:nvSpPr>
          <p:cNvPr id="14" name="Text Placeholder 6">
            <a:extLst>
              <a:ext uri="{FF2B5EF4-FFF2-40B4-BE49-F238E27FC236}">
                <a16:creationId xmlns:a16="http://schemas.microsoft.com/office/drawing/2014/main" id="{C81D6944-81D4-C343-8BA5-BE5BFA45D36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8CBEA974-1FCF-CC46-8F02-082433418D6C}"/>
              </a:ext>
            </a:extLst>
          </p:cNvPr>
          <p:cNvSpPr>
            <a:spLocks noGrp="1"/>
          </p:cNvSpPr>
          <p:nvPr>
            <p:ph idx="1" hasCustomPrompt="1"/>
          </p:nvPr>
        </p:nvSpPr>
        <p:spPr>
          <a:xfrm>
            <a:off x="457200" y="2019300"/>
            <a:ext cx="11274552" cy="3924299"/>
          </a:xfrm>
        </p:spPr>
        <p:txBody>
          <a:bodyPr/>
          <a:lstStyle>
            <a:lvl1pPr>
              <a:defRPr/>
            </a:lvl1pPr>
            <a:lvl2pPr marL="231775" indent="-231775">
              <a:tabLst>
                <a:tab pos="6680200" algn="l"/>
              </a:tabLst>
              <a:defRPr/>
            </a:lvl2pPr>
            <a:lvl4pPr marL="685800" indent="-228600">
              <a:buFont typeface="Arial" panose="020B0604020202020204" pitchFamily="34" charset="0"/>
              <a:buChar cha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49B54866-3E31-2D41-9789-84E9D26E381C}"/>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Footer Placeholder 4">
            <a:extLst>
              <a:ext uri="{FF2B5EF4-FFF2-40B4-BE49-F238E27FC236}">
                <a16:creationId xmlns:a16="http://schemas.microsoft.com/office/drawing/2014/main" id="{3538EF5D-4400-9640-A218-E84062DD1BB2}"/>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2800371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457200" y="457200"/>
            <a:ext cx="11277600" cy="80010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6324600" y="2019300"/>
            <a:ext cx="5410200" cy="3924299"/>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6AC59905-515E-47DB-BC68-62F92BA6698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2C3945F4-46FF-B34A-9FCE-82F1DBD85AC6}"/>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C13F364B-8569-1C4F-850D-C9987B8DD7E0}"/>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1547891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2 Column 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4371769" y="2019300"/>
            <a:ext cx="7363031" cy="3924298"/>
          </a:xfrm>
        </p:spPr>
        <p:txBody>
          <a:bodyPr/>
          <a:lstStyle>
            <a:lvl1pPr>
              <a:defRPr/>
            </a:lvl1pPr>
            <a:lvl2pPr marL="231775" indent="-231775">
              <a:tabLst>
                <a:tab pos="6680200" algn="l"/>
              </a:tabLst>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10BCB2F-6288-4507-A634-4094C6E08633}"/>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135F47B9-6BD0-414E-B3D1-380E3A6BBA0D}"/>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B37A9587-9B29-8D49-B2F2-5807B7C35A7E}"/>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1201677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301"/>
            <a:ext cx="3456432"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2019301"/>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2019300"/>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2450D000-61A3-4B90-B7EE-AB19FADB5E41}"/>
              </a:ext>
            </a:extLst>
          </p:cNvPr>
          <p:cNvSpPr>
            <a:spLocks noGrp="1"/>
          </p:cNvSpPr>
          <p:nvPr>
            <p:ph type="body" sz="quarter" idx="1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1" name="Text Placeholder 9">
            <a:extLst>
              <a:ext uri="{FF2B5EF4-FFF2-40B4-BE49-F238E27FC236}">
                <a16:creationId xmlns:a16="http://schemas.microsoft.com/office/drawing/2014/main" id="{904C4A9B-4C31-AB4F-9130-F7A8DA076D5F}"/>
              </a:ext>
            </a:extLst>
          </p:cNvPr>
          <p:cNvSpPr>
            <a:spLocks noGrp="1"/>
          </p:cNvSpPr>
          <p:nvPr>
            <p:ph type="body" sz="quarter" idx="17"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2" name="Footer Placeholder 4">
            <a:extLst>
              <a:ext uri="{FF2B5EF4-FFF2-40B4-BE49-F238E27FC236}">
                <a16:creationId xmlns:a16="http://schemas.microsoft.com/office/drawing/2014/main" id="{5E254BD3-D95C-0546-910A-D1490F6B8C08}"/>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321665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11277600" cy="228600"/>
          </a:xfrm>
        </p:spPr>
        <p:txBody>
          <a:bodyPr anchor="b" anchorCtr="0">
            <a:noAutofit/>
          </a:bodyPr>
          <a:lstStyle>
            <a:lvl1pPr>
              <a:spcAft>
                <a:spcPts val="0"/>
              </a:spcAft>
              <a:defRPr sz="1000"/>
            </a:lvl1pPr>
            <a:lvl2pPr>
              <a:defRPr sz="1000"/>
            </a:lvl2pPr>
            <a:lvl3pPr>
              <a:defRPr sz="1000"/>
            </a:lvl3pPr>
            <a:lvl4pPr>
              <a:defRPr sz="1000"/>
            </a:lvl4pPr>
            <a:lvl5pPr>
              <a:defRPr sz="1000"/>
            </a:lvl5pPr>
          </a:lstStyle>
          <a:p>
            <a:pPr lvl="0"/>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a:extLst>
              <a:ext uri="{FF2B5EF4-FFF2-40B4-BE49-F238E27FC236}">
                <a16:creationId xmlns:a16="http://schemas.microsoft.com/office/drawing/2014/main" id="{C3C36747-8FE9-4E40-A993-319647963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647842"/>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3392879"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926423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hasCustomPrompt="1"/>
          </p:nvPr>
        </p:nvSpPr>
        <p:spPr>
          <a:xfrm>
            <a:off x="6328558" y="2019299"/>
            <a:ext cx="2468880" cy="3924298"/>
          </a:xfrm>
        </p:spPr>
        <p:txBody>
          <a:bodyPr/>
          <a:lstStyle>
            <a:lvl1pPr>
              <a:defRPr/>
            </a:lvl1pPr>
            <a:lvl2pPr>
              <a:defRPr/>
            </a:lvl2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F1128CD-E3F9-4166-A3C6-4241D8B33F24}"/>
              </a:ext>
            </a:extLst>
          </p:cNvPr>
          <p:cNvSpPr>
            <a:spLocks noGrp="1"/>
          </p:cNvSpPr>
          <p:nvPr>
            <p:ph type="body" sz="quarter" idx="17"/>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4" name="Text Placeholder 9">
            <a:extLst>
              <a:ext uri="{FF2B5EF4-FFF2-40B4-BE49-F238E27FC236}">
                <a16:creationId xmlns:a16="http://schemas.microsoft.com/office/drawing/2014/main" id="{EA88D70E-6B83-B14C-923D-5AE51CC57664}"/>
              </a:ext>
            </a:extLst>
          </p:cNvPr>
          <p:cNvSpPr>
            <a:spLocks noGrp="1"/>
          </p:cNvSpPr>
          <p:nvPr>
            <p:ph type="body" sz="quarter" idx="18"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6" name="Footer Placeholder 4">
            <a:extLst>
              <a:ext uri="{FF2B5EF4-FFF2-40B4-BE49-F238E27FC236}">
                <a16:creationId xmlns:a16="http://schemas.microsoft.com/office/drawing/2014/main" id="{3018F803-A8B4-2D42-8F57-DE0458A05950}"/>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3859563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7" name="Text Placeholder 6">
            <a:extLst>
              <a:ext uri="{FF2B5EF4-FFF2-40B4-BE49-F238E27FC236}">
                <a16:creationId xmlns:a16="http://schemas.microsoft.com/office/drawing/2014/main" id="{0D6075CC-96A3-4025-BD02-979A84678D4E}"/>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9" name="Text Placeholder 9">
            <a:extLst>
              <a:ext uri="{FF2B5EF4-FFF2-40B4-BE49-F238E27FC236}">
                <a16:creationId xmlns:a16="http://schemas.microsoft.com/office/drawing/2014/main" id="{B8EAF362-DC43-E249-A358-043A6B848452}"/>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10" name="Footer Placeholder 4">
            <a:extLst>
              <a:ext uri="{FF2B5EF4-FFF2-40B4-BE49-F238E27FC236}">
                <a16:creationId xmlns:a16="http://schemas.microsoft.com/office/drawing/2014/main" id="{A2D4D20F-9976-4948-B843-CE5B139B2B1F}"/>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2115835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B535A0-F62E-41D6-853A-78C16F144A3B}"/>
              </a:ext>
            </a:extLst>
          </p:cNvPr>
          <p:cNvSpPr>
            <a:spLocks noGrp="1"/>
          </p:cNvSpPr>
          <p:nvPr>
            <p:ph type="sldNum" sz="quarter" idx="12"/>
          </p:nvPr>
        </p:nvSpPr>
        <p:spPr/>
        <p:txBody>
          <a:bodyPr/>
          <a:lstStyle>
            <a:lvl1pPr>
              <a:defRPr b="0"/>
            </a:lvl1pPr>
          </a:lstStyle>
          <a:p>
            <a:fld id="{6168363A-81EE-4F99-B7CD-7259FD771CFB}" type="slidenum">
              <a:rPr lang="en-US" smtClean="0"/>
              <a:pPr/>
              <a:t>‹#›</a:t>
            </a:fld>
            <a:endParaRPr lang="en-US"/>
          </a:p>
        </p:txBody>
      </p:sp>
      <p:sp>
        <p:nvSpPr>
          <p:cNvPr id="6" name="Text Placeholder 9">
            <a:extLst>
              <a:ext uri="{FF2B5EF4-FFF2-40B4-BE49-F238E27FC236}">
                <a16:creationId xmlns:a16="http://schemas.microsoft.com/office/drawing/2014/main" id="{BB83F035-88B8-DE4A-8C95-808FC46534A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54FC1003-DFEE-1845-9E0A-97CCD65E38B2}"/>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4035562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ent Split 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AA872-4BD9-4352-BE83-CEAF7AEE263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199"/>
            <a:ext cx="5159829" cy="5486400"/>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tabLst/>
              <a:defRPr sz="1600" b="0">
                <a:solidFill>
                  <a:schemeClr val="bg1"/>
                </a:solidFill>
              </a:defRPr>
            </a:lvl3pPr>
            <a:lvl4pPr marL="463550" indent="0">
              <a:buFont typeface="Arial" panose="020B0604020202020204" pitchFamily="34" charset="0"/>
              <a:buNone/>
              <a:tabLst>
                <a:tab pos="6503988" algn="l"/>
              </a:tabLst>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accent3"/>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5C2A75CF-A5F6-794E-870F-8B30A4C15F5B}"/>
              </a:ext>
            </a:extLst>
          </p:cNvPr>
          <p:cNvSpPr>
            <a:spLocks noGrp="1"/>
          </p:cNvSpPr>
          <p:nvPr>
            <p:ph type="body" sz="quarter" idx="14" hasCustomPrompt="1"/>
          </p:nvPr>
        </p:nvSpPr>
        <p:spPr>
          <a:xfrm>
            <a:off x="457200" y="5946042"/>
            <a:ext cx="515721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8" name="Text Placeholder 13">
            <a:extLst>
              <a:ext uri="{FF2B5EF4-FFF2-40B4-BE49-F238E27FC236}">
                <a16:creationId xmlns:a16="http://schemas.microsoft.com/office/drawing/2014/main" id="{9286DA41-AADD-394D-911C-843070B06DA4}"/>
              </a:ext>
            </a:extLst>
          </p:cNvPr>
          <p:cNvSpPr>
            <a:spLocks noGrp="1"/>
          </p:cNvSpPr>
          <p:nvPr>
            <p:ph type="body" sz="quarter" idx="13" hasCustomPrompt="1"/>
          </p:nvPr>
        </p:nvSpPr>
        <p:spPr>
          <a:xfrm>
            <a:off x="7527470" y="457200"/>
            <a:ext cx="4229101" cy="603697"/>
          </a:xfrm>
        </p:spPr>
        <p:txBody>
          <a:bodyPr tIns="91440" anchor="ctr"/>
          <a:lstStyle>
            <a:lvl1pPr>
              <a:spcAft>
                <a:spcPts val="0"/>
              </a:spcAft>
              <a:defRPr>
                <a:solidFill>
                  <a:schemeClr val="accent3"/>
                </a:solidFill>
              </a:defRPr>
            </a:lvl1pPr>
            <a:lvl2pPr>
              <a:spcAft>
                <a:spcPts val="0"/>
              </a:spcAft>
              <a:defRPr/>
            </a:lvl2pPr>
          </a:lstStyle>
          <a:p>
            <a:pPr lvl="0"/>
            <a:r>
              <a:rPr lang="en-US"/>
              <a:t>Edit Master text styles</a:t>
            </a:r>
          </a:p>
        </p:txBody>
      </p:sp>
      <p:sp>
        <p:nvSpPr>
          <p:cNvPr id="10" name="Text Placeholder 13">
            <a:extLst>
              <a:ext uri="{FF2B5EF4-FFF2-40B4-BE49-F238E27FC236}">
                <a16:creationId xmlns:a16="http://schemas.microsoft.com/office/drawing/2014/main" id="{440CF01A-3E6B-E249-8B6F-50D14AF6D34E}"/>
              </a:ext>
            </a:extLst>
          </p:cNvPr>
          <p:cNvSpPr>
            <a:spLocks noGrp="1"/>
          </p:cNvSpPr>
          <p:nvPr>
            <p:ph type="body" sz="quarter" idx="15" hasCustomPrompt="1"/>
          </p:nvPr>
        </p:nvSpPr>
        <p:spPr>
          <a:xfrm>
            <a:off x="7527470" y="1435429"/>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1" name="Text Placeholder 13">
            <a:extLst>
              <a:ext uri="{FF2B5EF4-FFF2-40B4-BE49-F238E27FC236}">
                <a16:creationId xmlns:a16="http://schemas.microsoft.com/office/drawing/2014/main" id="{773D5184-495F-8A4F-9636-8EDE090AFC81}"/>
              </a:ext>
            </a:extLst>
          </p:cNvPr>
          <p:cNvSpPr>
            <a:spLocks noGrp="1"/>
          </p:cNvSpPr>
          <p:nvPr>
            <p:ph type="body" sz="quarter" idx="16" hasCustomPrompt="1"/>
          </p:nvPr>
        </p:nvSpPr>
        <p:spPr>
          <a:xfrm>
            <a:off x="7527470" y="2411744"/>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2" name="Text Placeholder 13">
            <a:extLst>
              <a:ext uri="{FF2B5EF4-FFF2-40B4-BE49-F238E27FC236}">
                <a16:creationId xmlns:a16="http://schemas.microsoft.com/office/drawing/2014/main" id="{02271062-F8D2-9A43-B62F-701FBC0947D4}"/>
              </a:ext>
            </a:extLst>
          </p:cNvPr>
          <p:cNvSpPr>
            <a:spLocks noGrp="1"/>
          </p:cNvSpPr>
          <p:nvPr>
            <p:ph type="body" sz="quarter" idx="17" hasCustomPrompt="1"/>
          </p:nvPr>
        </p:nvSpPr>
        <p:spPr>
          <a:xfrm>
            <a:off x="7527470" y="3388059"/>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3" name="Text Placeholder 13">
            <a:extLst>
              <a:ext uri="{FF2B5EF4-FFF2-40B4-BE49-F238E27FC236}">
                <a16:creationId xmlns:a16="http://schemas.microsoft.com/office/drawing/2014/main" id="{731B52F6-673B-3A48-A93D-C578593F2872}"/>
              </a:ext>
            </a:extLst>
          </p:cNvPr>
          <p:cNvSpPr>
            <a:spLocks noGrp="1"/>
          </p:cNvSpPr>
          <p:nvPr>
            <p:ph type="body" sz="quarter" idx="18" hasCustomPrompt="1"/>
          </p:nvPr>
        </p:nvSpPr>
        <p:spPr>
          <a:xfrm>
            <a:off x="7527470" y="4364374"/>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14" name="Text Placeholder 9">
            <a:extLst>
              <a:ext uri="{FF2B5EF4-FFF2-40B4-BE49-F238E27FC236}">
                <a16:creationId xmlns:a16="http://schemas.microsoft.com/office/drawing/2014/main" id="{35963E8F-476D-E543-9E7E-547937A0ADF1}"/>
              </a:ext>
            </a:extLst>
          </p:cNvPr>
          <p:cNvSpPr>
            <a:spLocks noGrp="1"/>
          </p:cNvSpPr>
          <p:nvPr>
            <p:ph type="body" sz="quarter" idx="28" hasCustomPrompt="1"/>
          </p:nvPr>
        </p:nvSpPr>
        <p:spPr>
          <a:xfrm>
            <a:off x="6613070" y="457393"/>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5" name="Text Placeholder 9">
            <a:extLst>
              <a:ext uri="{FF2B5EF4-FFF2-40B4-BE49-F238E27FC236}">
                <a16:creationId xmlns:a16="http://schemas.microsoft.com/office/drawing/2014/main" id="{18163794-38EA-DF40-B567-A1FF894C2EC3}"/>
              </a:ext>
            </a:extLst>
          </p:cNvPr>
          <p:cNvSpPr>
            <a:spLocks noGrp="1"/>
          </p:cNvSpPr>
          <p:nvPr>
            <p:ph type="body" sz="quarter" idx="29" hasCustomPrompt="1"/>
          </p:nvPr>
        </p:nvSpPr>
        <p:spPr>
          <a:xfrm>
            <a:off x="6613070" y="1434186"/>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6" name="Text Placeholder 9">
            <a:extLst>
              <a:ext uri="{FF2B5EF4-FFF2-40B4-BE49-F238E27FC236}">
                <a16:creationId xmlns:a16="http://schemas.microsoft.com/office/drawing/2014/main" id="{E92D899A-2292-954C-B12E-AAF361F6EB4D}"/>
              </a:ext>
            </a:extLst>
          </p:cNvPr>
          <p:cNvSpPr>
            <a:spLocks noGrp="1"/>
          </p:cNvSpPr>
          <p:nvPr>
            <p:ph type="body" sz="quarter" idx="30" hasCustomPrompt="1"/>
          </p:nvPr>
        </p:nvSpPr>
        <p:spPr>
          <a:xfrm>
            <a:off x="6613070" y="2410979"/>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7" name="Text Placeholder 9">
            <a:extLst>
              <a:ext uri="{FF2B5EF4-FFF2-40B4-BE49-F238E27FC236}">
                <a16:creationId xmlns:a16="http://schemas.microsoft.com/office/drawing/2014/main" id="{BF89EDEB-D2E9-8942-A8CD-86143A69A461}"/>
              </a:ext>
            </a:extLst>
          </p:cNvPr>
          <p:cNvSpPr>
            <a:spLocks noGrp="1"/>
          </p:cNvSpPr>
          <p:nvPr>
            <p:ph type="body" sz="quarter" idx="31" hasCustomPrompt="1"/>
          </p:nvPr>
        </p:nvSpPr>
        <p:spPr>
          <a:xfrm>
            <a:off x="6613070" y="3387772"/>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8" name="Text Placeholder 9">
            <a:extLst>
              <a:ext uri="{FF2B5EF4-FFF2-40B4-BE49-F238E27FC236}">
                <a16:creationId xmlns:a16="http://schemas.microsoft.com/office/drawing/2014/main" id="{16C8312D-921D-A74E-B37C-84EB65C5204A}"/>
              </a:ext>
            </a:extLst>
          </p:cNvPr>
          <p:cNvSpPr>
            <a:spLocks noGrp="1"/>
          </p:cNvSpPr>
          <p:nvPr>
            <p:ph type="body" sz="quarter" idx="32" hasCustomPrompt="1"/>
          </p:nvPr>
        </p:nvSpPr>
        <p:spPr>
          <a:xfrm>
            <a:off x="6613070" y="4364567"/>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19" name="Text Placeholder 13">
            <a:extLst>
              <a:ext uri="{FF2B5EF4-FFF2-40B4-BE49-F238E27FC236}">
                <a16:creationId xmlns:a16="http://schemas.microsoft.com/office/drawing/2014/main" id="{DBC05DEE-6F56-DA41-987E-1BF14BD97820}"/>
              </a:ext>
            </a:extLst>
          </p:cNvPr>
          <p:cNvSpPr>
            <a:spLocks noGrp="1"/>
          </p:cNvSpPr>
          <p:nvPr>
            <p:ph type="body" sz="quarter" idx="33" hasCustomPrompt="1"/>
          </p:nvPr>
        </p:nvSpPr>
        <p:spPr>
          <a:xfrm>
            <a:off x="7532909" y="5333207"/>
            <a:ext cx="4233672" cy="603697"/>
          </a:xfrm>
        </p:spPr>
        <p:txBody>
          <a:bodyPr tIns="91440" anchor="ctr"/>
          <a:lstStyle>
            <a:lvl1pPr>
              <a:spcAft>
                <a:spcPts val="0"/>
              </a:spcAft>
              <a:defRPr>
                <a:solidFill>
                  <a:schemeClr val="accent3"/>
                </a:solidFill>
              </a:defRPr>
            </a:lvl1pPr>
            <a:lvl2pPr marL="0" indent="0">
              <a:spcAft>
                <a:spcPts val="0"/>
              </a:spcAft>
              <a:buNone/>
              <a:defRPr/>
            </a:lvl2pPr>
          </a:lstStyle>
          <a:p>
            <a:pPr lvl="0"/>
            <a:r>
              <a:rPr lang="en-US"/>
              <a:t>Edit Master text styles</a:t>
            </a:r>
          </a:p>
        </p:txBody>
      </p:sp>
      <p:sp>
        <p:nvSpPr>
          <p:cNvPr id="20" name="Text Placeholder 9">
            <a:extLst>
              <a:ext uri="{FF2B5EF4-FFF2-40B4-BE49-F238E27FC236}">
                <a16:creationId xmlns:a16="http://schemas.microsoft.com/office/drawing/2014/main" id="{604357B5-970F-5A41-8FEB-1B37DCE26999}"/>
              </a:ext>
            </a:extLst>
          </p:cNvPr>
          <p:cNvSpPr>
            <a:spLocks noGrp="1"/>
          </p:cNvSpPr>
          <p:nvPr>
            <p:ph type="body" sz="quarter" idx="34" hasCustomPrompt="1"/>
          </p:nvPr>
        </p:nvSpPr>
        <p:spPr>
          <a:xfrm>
            <a:off x="6618509" y="5333400"/>
            <a:ext cx="329184" cy="603504"/>
          </a:xfrm>
        </p:spPr>
        <p:txBody>
          <a:bodyPr anchor="t"/>
          <a:lstStyle>
            <a:lvl1pPr>
              <a:lnSpc>
                <a:spcPct val="100000"/>
              </a:lnSpc>
              <a:spcAft>
                <a:spcPts val="0"/>
              </a:spcAft>
              <a:defRPr sz="4800" b="1">
                <a:solidFill>
                  <a:schemeClr val="accent3"/>
                </a:solidFill>
              </a:defRPr>
            </a:lvl1pPr>
          </a:lstStyle>
          <a:p>
            <a:pPr lvl="0"/>
            <a:r>
              <a:rPr lang="en-US"/>
              <a:t>#</a:t>
            </a:r>
          </a:p>
        </p:txBody>
      </p:sp>
      <p:sp>
        <p:nvSpPr>
          <p:cNvPr id="22" name="Footer Placeholder 4">
            <a:extLst>
              <a:ext uri="{FF2B5EF4-FFF2-40B4-BE49-F238E27FC236}">
                <a16:creationId xmlns:a16="http://schemas.microsoft.com/office/drawing/2014/main" id="{93E295C6-8DE0-BB4D-A82A-47F254D414CF}"/>
              </a:ext>
            </a:extLst>
          </p:cNvPr>
          <p:cNvSpPr>
            <a:spLocks noGrp="1"/>
          </p:cNvSpPr>
          <p:nvPr>
            <p:ph type="ftr" sz="quarter" idx="3"/>
          </p:nvPr>
        </p:nvSpPr>
        <p:spPr>
          <a:xfrm>
            <a:off x="1920240" y="6199632"/>
            <a:ext cx="3685032"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pic>
        <p:nvPicPr>
          <p:cNvPr id="23" name="Picture 22">
            <a:extLst>
              <a:ext uri="{FF2B5EF4-FFF2-40B4-BE49-F238E27FC236}">
                <a16:creationId xmlns:a16="http://schemas.microsoft.com/office/drawing/2014/main" id="{A516E6A5-08D5-944C-9424-DA064128D3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335987"/>
            <a:ext cx="1207008" cy="168700"/>
          </a:xfrm>
          <a:prstGeom prst="rect">
            <a:avLst/>
          </a:prstGeom>
        </p:spPr>
      </p:pic>
    </p:spTree>
    <p:extLst>
      <p:ext uri="{BB962C8B-B14F-4D97-AF65-F5344CB8AC3E}">
        <p14:creationId xmlns:p14="http://schemas.microsoft.com/office/powerpoint/2010/main" val="3620928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Absence Management  |   Enterprise Marketing   |   Guardian public</a:t>
            </a:r>
          </a:p>
        </p:txBody>
      </p:sp>
    </p:spTree>
    <p:extLst>
      <p:ext uri="{BB962C8B-B14F-4D97-AF65-F5344CB8AC3E}">
        <p14:creationId xmlns:p14="http://schemas.microsoft.com/office/powerpoint/2010/main" val="428037579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Split Scree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918673-2D4A-43FD-BF23-25C98BA6F2A7}"/>
              </a:ext>
            </a:extLst>
          </p:cNvPr>
          <p:cNvSpPr>
            <a:spLocks noGrp="1"/>
          </p:cNvSpPr>
          <p:nvPr>
            <p:ph type="pic" sz="quarter" idx="13"/>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5110843" cy="5486399"/>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defRPr>
            </a:lvl2pPr>
            <a:lvl3pPr marL="228600" indent="-228600">
              <a:spcAft>
                <a:spcPts val="1000"/>
              </a:spcAft>
              <a:buFont typeface="Arial" panose="020B0604020202020204" pitchFamily="34" charset="0"/>
              <a:buChar char="•"/>
              <a:defRPr sz="1600" b="0"/>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Text Placeholder 9">
            <a:extLst>
              <a:ext uri="{FF2B5EF4-FFF2-40B4-BE49-F238E27FC236}">
                <a16:creationId xmlns:a16="http://schemas.microsoft.com/office/drawing/2014/main" id="{7A49F918-8FF2-F34E-BA06-39E92409E6E6}"/>
              </a:ext>
            </a:extLst>
          </p:cNvPr>
          <p:cNvSpPr>
            <a:spLocks noGrp="1"/>
          </p:cNvSpPr>
          <p:nvPr>
            <p:ph type="body" sz="quarter" idx="14"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9" name="Slide Number Placeholder 5">
            <a:extLst>
              <a:ext uri="{FF2B5EF4-FFF2-40B4-BE49-F238E27FC236}">
                <a16:creationId xmlns:a16="http://schemas.microsoft.com/office/drawing/2014/main" id="{2F245B01-720A-4345-A749-DBAE41BFD2DC}"/>
              </a:ext>
            </a:extLst>
          </p:cNvPr>
          <p:cNvSpPr>
            <a:spLocks noGrp="1"/>
          </p:cNvSpPr>
          <p:nvPr>
            <p:ph type="sldNum" sz="quarter" idx="12"/>
          </p:nvPr>
        </p:nvSpPr>
        <p:spPr>
          <a:xfrm>
            <a:off x="11269265" y="6158132"/>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8" name="Footer Placeholder 4">
            <a:extLst>
              <a:ext uri="{FF2B5EF4-FFF2-40B4-BE49-F238E27FC236}">
                <a16:creationId xmlns:a16="http://schemas.microsoft.com/office/drawing/2014/main" id="{5BB68CE5-86DE-3142-A150-57B0FD6626D6}"/>
              </a:ext>
            </a:extLst>
          </p:cNvPr>
          <p:cNvSpPr>
            <a:spLocks noGrp="1"/>
          </p:cNvSpPr>
          <p:nvPr>
            <p:ph type="ftr" sz="quarter" idx="3"/>
          </p:nvPr>
        </p:nvSpPr>
        <p:spPr>
          <a:xfrm>
            <a:off x="1920239" y="6199632"/>
            <a:ext cx="365760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3073039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199"/>
            <a:ext cx="11277600" cy="5394960"/>
          </a:xfrm>
        </p:spPr>
        <p:txBody>
          <a:bodyPr/>
          <a:lstStyle>
            <a:lvl1pPr>
              <a:defRPr sz="4800" b="1">
                <a:solidFill>
                  <a:schemeClr val="bg1"/>
                </a:solidFill>
              </a:defRPr>
            </a:lvl1pPr>
            <a:lvl2pPr marL="857250" indent="-857250">
              <a:buFont typeface="Arial" panose="020B0604020202020204" pitchFamily="34" charset="0"/>
              <a:buChar char="•"/>
              <a:defRPr sz="6000" b="1">
                <a:solidFill>
                  <a:schemeClr val="bg1"/>
                </a:solidFill>
              </a:defRPr>
            </a:lvl2pPr>
            <a:lvl3pPr marL="465138" indent="-465138">
              <a:defRPr sz="6000">
                <a:solidFill>
                  <a:schemeClr val="bg1"/>
                </a:solidFill>
              </a:defRPr>
            </a:lvl3pPr>
            <a:lvl5pPr marL="0" indent="0">
              <a:buNone/>
              <a:defRPr>
                <a:latin typeface="Lyon Display Regular" panose="02000603080000020004" pitchFamily="50"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b="0">
                <a:solidFill>
                  <a:schemeClr val="bg1"/>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1E569FBD-BEB2-8843-B70D-239DC84699AB}"/>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80214048-72F9-3E44-92C3-BCD81EABF4A7}"/>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20235514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57199"/>
            <a:ext cx="11277600" cy="5394960"/>
          </a:xfrm>
        </p:spPr>
        <p:txBody>
          <a:bodyPr/>
          <a:lstStyle>
            <a:lvl1pPr marL="228600" indent="-228600">
              <a:defRPr sz="4800" b="0">
                <a:solidFill>
                  <a:schemeClr val="bg1"/>
                </a:solidFill>
                <a:latin typeface="Lyon Display Regular" panose="02000603080000020004" pitchFamily="50" charset="0"/>
              </a:defRPr>
            </a:lvl1pPr>
            <a:lvl2pPr marL="292100" indent="0">
              <a:spcBef>
                <a:spcPts val="2400"/>
              </a:spcBef>
              <a:buFontTx/>
              <a:buNone/>
              <a:tabLst>
                <a:tab pos="6680200" algn="l"/>
              </a:tabLst>
              <a:defRPr sz="1800">
                <a:solidFill>
                  <a:schemeClr val="bg1"/>
                </a:solidFill>
              </a:defRPr>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5" name="Text Placeholder 9">
            <a:extLst>
              <a:ext uri="{FF2B5EF4-FFF2-40B4-BE49-F238E27FC236}">
                <a16:creationId xmlns:a16="http://schemas.microsoft.com/office/drawing/2014/main" id="{4995043D-8E8F-B54A-A70E-F7470AD10DDA}"/>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D3BFB897-6896-5F40-8121-956EF4383228}"/>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699672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0D1D-C6D4-4A5F-9A1E-FBA36A18035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F9C903AD-F555-4D04-967B-B96B4A657290}"/>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Text Placeholder 7">
            <a:extLst>
              <a:ext uri="{FF2B5EF4-FFF2-40B4-BE49-F238E27FC236}">
                <a16:creationId xmlns:a16="http://schemas.microsoft.com/office/drawing/2014/main" id="{5D057E54-2BC8-4009-B6FA-3A8AC28C969D}"/>
              </a:ext>
            </a:extLst>
          </p:cNvPr>
          <p:cNvSpPr>
            <a:spLocks noGrp="1"/>
          </p:cNvSpPr>
          <p:nvPr>
            <p:ph type="body" sz="quarter" idx="13" hasCustomPrompt="1"/>
          </p:nvPr>
        </p:nvSpPr>
        <p:spPr>
          <a:xfrm>
            <a:off x="1242126" y="202059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0" name="Text Placeholder 9">
            <a:extLst>
              <a:ext uri="{FF2B5EF4-FFF2-40B4-BE49-F238E27FC236}">
                <a16:creationId xmlns:a16="http://schemas.microsoft.com/office/drawing/2014/main" id="{D47EF589-D961-4A88-8404-958990D40D34}"/>
              </a:ext>
            </a:extLst>
          </p:cNvPr>
          <p:cNvSpPr>
            <a:spLocks noGrp="1"/>
          </p:cNvSpPr>
          <p:nvPr>
            <p:ph type="body" sz="quarter" idx="14" hasCustomPrompt="1"/>
          </p:nvPr>
        </p:nvSpPr>
        <p:spPr>
          <a:xfrm>
            <a:off x="457200" y="2020592"/>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3" name="Text Placeholder 7">
            <a:extLst>
              <a:ext uri="{FF2B5EF4-FFF2-40B4-BE49-F238E27FC236}">
                <a16:creationId xmlns:a16="http://schemas.microsoft.com/office/drawing/2014/main" id="{0C52AB43-196D-4603-9D3A-276A570C7C0B}"/>
              </a:ext>
            </a:extLst>
          </p:cNvPr>
          <p:cNvSpPr>
            <a:spLocks noGrp="1"/>
          </p:cNvSpPr>
          <p:nvPr>
            <p:ph type="body" sz="quarter" idx="15" hasCustomPrompt="1"/>
          </p:nvPr>
        </p:nvSpPr>
        <p:spPr>
          <a:xfrm>
            <a:off x="1242126" y="3451225"/>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4" name="Text Placeholder 9">
            <a:extLst>
              <a:ext uri="{FF2B5EF4-FFF2-40B4-BE49-F238E27FC236}">
                <a16:creationId xmlns:a16="http://schemas.microsoft.com/office/drawing/2014/main" id="{6F5915D7-0B9A-4EE0-9A3A-0147C34188FF}"/>
              </a:ext>
            </a:extLst>
          </p:cNvPr>
          <p:cNvSpPr>
            <a:spLocks noGrp="1"/>
          </p:cNvSpPr>
          <p:nvPr>
            <p:ph type="body" sz="quarter" idx="16" hasCustomPrompt="1"/>
          </p:nvPr>
        </p:nvSpPr>
        <p:spPr>
          <a:xfrm>
            <a:off x="457200" y="3451225"/>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6" name="Text Placeholder 7">
            <a:extLst>
              <a:ext uri="{FF2B5EF4-FFF2-40B4-BE49-F238E27FC236}">
                <a16:creationId xmlns:a16="http://schemas.microsoft.com/office/drawing/2014/main" id="{625D19B3-5D5D-4425-A426-CC5059668B4D}"/>
              </a:ext>
            </a:extLst>
          </p:cNvPr>
          <p:cNvSpPr>
            <a:spLocks noGrp="1"/>
          </p:cNvSpPr>
          <p:nvPr>
            <p:ph type="body" sz="quarter" idx="17" hasCustomPrompt="1"/>
          </p:nvPr>
        </p:nvSpPr>
        <p:spPr>
          <a:xfrm>
            <a:off x="1242126" y="4883150"/>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7" name="Text Placeholder 9">
            <a:extLst>
              <a:ext uri="{FF2B5EF4-FFF2-40B4-BE49-F238E27FC236}">
                <a16:creationId xmlns:a16="http://schemas.microsoft.com/office/drawing/2014/main" id="{5AA8DD8D-4D12-4767-BFE9-7415B0244C8B}"/>
              </a:ext>
            </a:extLst>
          </p:cNvPr>
          <p:cNvSpPr>
            <a:spLocks noGrp="1"/>
          </p:cNvSpPr>
          <p:nvPr>
            <p:ph type="body" sz="quarter" idx="18" hasCustomPrompt="1"/>
          </p:nvPr>
        </p:nvSpPr>
        <p:spPr>
          <a:xfrm>
            <a:off x="457200" y="4883150"/>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18" name="Text Placeholder 7">
            <a:extLst>
              <a:ext uri="{FF2B5EF4-FFF2-40B4-BE49-F238E27FC236}">
                <a16:creationId xmlns:a16="http://schemas.microsoft.com/office/drawing/2014/main" id="{0179CCF3-FDDC-4A46-9B91-4EEABBBA79B5}"/>
              </a:ext>
            </a:extLst>
          </p:cNvPr>
          <p:cNvSpPr>
            <a:spLocks noGrp="1"/>
          </p:cNvSpPr>
          <p:nvPr>
            <p:ph type="body" sz="quarter" idx="19" hasCustomPrompt="1"/>
          </p:nvPr>
        </p:nvSpPr>
        <p:spPr>
          <a:xfrm>
            <a:off x="7109527" y="202059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19" name="Text Placeholder 9">
            <a:extLst>
              <a:ext uri="{FF2B5EF4-FFF2-40B4-BE49-F238E27FC236}">
                <a16:creationId xmlns:a16="http://schemas.microsoft.com/office/drawing/2014/main" id="{E4052298-4133-4E9D-B15E-3A7C9293948C}"/>
              </a:ext>
            </a:extLst>
          </p:cNvPr>
          <p:cNvSpPr>
            <a:spLocks noGrp="1"/>
          </p:cNvSpPr>
          <p:nvPr>
            <p:ph type="body" sz="quarter" idx="20" hasCustomPrompt="1"/>
          </p:nvPr>
        </p:nvSpPr>
        <p:spPr>
          <a:xfrm>
            <a:off x="6324601" y="2020592"/>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0" name="Text Placeholder 7">
            <a:extLst>
              <a:ext uri="{FF2B5EF4-FFF2-40B4-BE49-F238E27FC236}">
                <a16:creationId xmlns:a16="http://schemas.microsoft.com/office/drawing/2014/main" id="{274211AD-750D-44B2-9137-4E9E5CCDBD32}"/>
              </a:ext>
            </a:extLst>
          </p:cNvPr>
          <p:cNvSpPr>
            <a:spLocks noGrp="1"/>
          </p:cNvSpPr>
          <p:nvPr>
            <p:ph type="body" sz="quarter" idx="21" hasCustomPrompt="1"/>
          </p:nvPr>
        </p:nvSpPr>
        <p:spPr>
          <a:xfrm>
            <a:off x="7109527" y="3452517"/>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21" name="Text Placeholder 9">
            <a:extLst>
              <a:ext uri="{FF2B5EF4-FFF2-40B4-BE49-F238E27FC236}">
                <a16:creationId xmlns:a16="http://schemas.microsoft.com/office/drawing/2014/main" id="{A12AD956-57B3-44D0-B6E4-AA55B055CE60}"/>
              </a:ext>
            </a:extLst>
          </p:cNvPr>
          <p:cNvSpPr>
            <a:spLocks noGrp="1"/>
          </p:cNvSpPr>
          <p:nvPr>
            <p:ph type="body" sz="quarter" idx="22" hasCustomPrompt="1"/>
          </p:nvPr>
        </p:nvSpPr>
        <p:spPr>
          <a:xfrm>
            <a:off x="6324601" y="3451225"/>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2" name="Text Placeholder 7">
            <a:extLst>
              <a:ext uri="{FF2B5EF4-FFF2-40B4-BE49-F238E27FC236}">
                <a16:creationId xmlns:a16="http://schemas.microsoft.com/office/drawing/2014/main" id="{C1AEFEF9-CCCB-474F-892C-0302CBBDDCB2}"/>
              </a:ext>
            </a:extLst>
          </p:cNvPr>
          <p:cNvSpPr>
            <a:spLocks noGrp="1"/>
          </p:cNvSpPr>
          <p:nvPr>
            <p:ph type="body" sz="quarter" idx="23" hasCustomPrompt="1"/>
          </p:nvPr>
        </p:nvSpPr>
        <p:spPr>
          <a:xfrm>
            <a:off x="7109527" y="4884442"/>
            <a:ext cx="4625273" cy="974725"/>
          </a:xfrm>
        </p:spPr>
        <p:txBody>
          <a:bodyPr bIns="91440" anchor="ctr"/>
          <a:lstStyle>
            <a:lvl1pPr>
              <a:defRPr b="0">
                <a:solidFill>
                  <a:schemeClr val="bg1"/>
                </a:solidFill>
              </a:defRPr>
            </a:lvl1pPr>
            <a:lvl2pPr marL="0" indent="0">
              <a:buNone/>
              <a:defRPr>
                <a:solidFill>
                  <a:schemeClr val="bg1"/>
                </a:solidFill>
              </a:defRPr>
            </a:lvl2pPr>
          </a:lstStyle>
          <a:p>
            <a:pPr lvl="0"/>
            <a:r>
              <a:rPr lang="en-US"/>
              <a:t>Edit Master text styles</a:t>
            </a:r>
          </a:p>
        </p:txBody>
      </p:sp>
      <p:sp>
        <p:nvSpPr>
          <p:cNvPr id="23" name="Text Placeholder 9">
            <a:extLst>
              <a:ext uri="{FF2B5EF4-FFF2-40B4-BE49-F238E27FC236}">
                <a16:creationId xmlns:a16="http://schemas.microsoft.com/office/drawing/2014/main" id="{FA953398-CCE3-43DD-ADAB-95E8136AB8F5}"/>
              </a:ext>
            </a:extLst>
          </p:cNvPr>
          <p:cNvSpPr>
            <a:spLocks noGrp="1"/>
          </p:cNvSpPr>
          <p:nvPr>
            <p:ph type="body" sz="quarter" idx="24" hasCustomPrompt="1"/>
          </p:nvPr>
        </p:nvSpPr>
        <p:spPr>
          <a:xfrm>
            <a:off x="6324601" y="4883150"/>
            <a:ext cx="327727" cy="974725"/>
          </a:xfrm>
        </p:spPr>
        <p:txBody>
          <a:bodyPr anchor="ctr"/>
          <a:lstStyle>
            <a:lvl1pPr>
              <a:lnSpc>
                <a:spcPct val="100000"/>
              </a:lnSpc>
              <a:spcAft>
                <a:spcPts val="0"/>
              </a:spcAft>
              <a:defRPr sz="4800" b="1">
                <a:solidFill>
                  <a:schemeClr val="bg1"/>
                </a:solidFill>
              </a:defRPr>
            </a:lvl1pPr>
          </a:lstStyle>
          <a:p>
            <a:pPr lvl="0"/>
            <a:r>
              <a:rPr lang="en-US"/>
              <a:t>#</a:t>
            </a:r>
          </a:p>
        </p:txBody>
      </p:sp>
      <p:sp>
        <p:nvSpPr>
          <p:cNvPr id="25" name="Text Placeholder 6">
            <a:extLst>
              <a:ext uri="{FF2B5EF4-FFF2-40B4-BE49-F238E27FC236}">
                <a16:creationId xmlns:a16="http://schemas.microsoft.com/office/drawing/2014/main" id="{1C5F2D67-2C4C-4428-ACEB-8F4B55BC1046}"/>
              </a:ext>
            </a:extLst>
          </p:cNvPr>
          <p:cNvSpPr>
            <a:spLocks noGrp="1"/>
          </p:cNvSpPr>
          <p:nvPr>
            <p:ph type="body" sz="quarter" idx="26"/>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27" name="Text Placeholder 9">
            <a:extLst>
              <a:ext uri="{FF2B5EF4-FFF2-40B4-BE49-F238E27FC236}">
                <a16:creationId xmlns:a16="http://schemas.microsoft.com/office/drawing/2014/main" id="{8848D1B8-E7ED-6B4E-A46A-1610B5FDDDE2}"/>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24" name="Footer Placeholder 4">
            <a:extLst>
              <a:ext uri="{FF2B5EF4-FFF2-40B4-BE49-F238E27FC236}">
                <a16:creationId xmlns:a16="http://schemas.microsoft.com/office/drawing/2014/main" id="{0CF5E2E3-FDBD-A346-8F92-6CEBBD6090EA}"/>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464288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 and Icon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A04351B-4B11-474E-B5D1-35ABA91B66D0}"/>
              </a:ext>
            </a:extLst>
          </p:cNvPr>
          <p:cNvSpPr>
            <a:spLocks noGrp="1"/>
          </p:cNvSpPr>
          <p:nvPr>
            <p:ph type="pic" sz="quarter" idx="20"/>
          </p:nvPr>
        </p:nvSpPr>
        <p:spPr>
          <a:xfrm>
            <a:off x="6096000" y="0"/>
            <a:ext cx="6096000" cy="6858000"/>
          </a:xfrm>
          <a:pattFill prst="wdUpDiag">
            <a:fgClr>
              <a:schemeClr val="bg2"/>
            </a:fgClr>
            <a:bgClr>
              <a:schemeClr val="bg1"/>
            </a:bgClr>
          </a:pattFill>
        </p:spPr>
        <p:txBody>
          <a:bodyPr vert="horz" lIns="0" tIns="0" rIns="0" bIns="0" rtlCol="0" anchor="ctr">
            <a:noAutofit/>
          </a:bodyPr>
          <a:lstStyle>
            <a:lvl1pPr algn="ctr">
              <a:defRPr lang="en-US">
                <a:solidFill>
                  <a:schemeClr val="tx1"/>
                </a:solidFill>
              </a:defRPr>
            </a:lvl1pPr>
          </a:lstStyle>
          <a:p>
            <a:pPr lvl="0" algn="ctr"/>
            <a:endParaRPr lang="en-US"/>
          </a:p>
        </p:txBody>
      </p:sp>
      <p:sp>
        <p:nvSpPr>
          <p:cNvPr id="14" name="Text Placeholder 13">
            <a:extLst>
              <a:ext uri="{FF2B5EF4-FFF2-40B4-BE49-F238E27FC236}">
                <a16:creationId xmlns:a16="http://schemas.microsoft.com/office/drawing/2014/main" id="{830579C4-FB3C-49B8-AA30-7442207AF40C}"/>
              </a:ext>
            </a:extLst>
          </p:cNvPr>
          <p:cNvSpPr>
            <a:spLocks noGrp="1"/>
          </p:cNvSpPr>
          <p:nvPr>
            <p:ph type="body" sz="quarter" idx="13" hasCustomPrompt="1"/>
          </p:nvPr>
        </p:nvSpPr>
        <p:spPr>
          <a:xfrm>
            <a:off x="1371599" y="457200"/>
            <a:ext cx="4229101" cy="603697"/>
          </a:xfrm>
        </p:spPr>
        <p:txBody>
          <a:bodyPr anchor="ctr"/>
          <a:lstStyle>
            <a:lvl1pPr>
              <a:spcAft>
                <a:spcPts val="0"/>
              </a:spcAft>
              <a:defRPr/>
            </a:lvl1pPr>
            <a:lvl2pPr>
              <a:spcAft>
                <a:spcPts val="0"/>
              </a:spcAft>
              <a:defRPr/>
            </a:lvl2pPr>
          </a:lstStyle>
          <a:p>
            <a:pPr lvl="0"/>
            <a:r>
              <a:rPr lang="en-US"/>
              <a:t>Edit Master text styles</a:t>
            </a:r>
          </a:p>
        </p:txBody>
      </p:sp>
      <p:sp>
        <p:nvSpPr>
          <p:cNvPr id="16" name="Text Placeholder 13">
            <a:extLst>
              <a:ext uri="{FF2B5EF4-FFF2-40B4-BE49-F238E27FC236}">
                <a16:creationId xmlns:a16="http://schemas.microsoft.com/office/drawing/2014/main" id="{93E91F1A-5A1A-4FC5-A34E-B8F738FFDF39}"/>
              </a:ext>
            </a:extLst>
          </p:cNvPr>
          <p:cNvSpPr>
            <a:spLocks noGrp="1"/>
          </p:cNvSpPr>
          <p:nvPr>
            <p:ph type="body" sz="quarter" idx="14" hasCustomPrompt="1"/>
          </p:nvPr>
        </p:nvSpPr>
        <p:spPr>
          <a:xfrm>
            <a:off x="1371599" y="1435429"/>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18" name="Text Placeholder 13">
            <a:extLst>
              <a:ext uri="{FF2B5EF4-FFF2-40B4-BE49-F238E27FC236}">
                <a16:creationId xmlns:a16="http://schemas.microsoft.com/office/drawing/2014/main" id="{30C8956E-B7D2-4407-8739-ABA791F80D28}"/>
              </a:ext>
            </a:extLst>
          </p:cNvPr>
          <p:cNvSpPr>
            <a:spLocks noGrp="1"/>
          </p:cNvSpPr>
          <p:nvPr>
            <p:ph type="body" sz="quarter" idx="15" hasCustomPrompt="1"/>
          </p:nvPr>
        </p:nvSpPr>
        <p:spPr>
          <a:xfrm>
            <a:off x="1371599" y="2411744"/>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0" name="Text Placeholder 13">
            <a:extLst>
              <a:ext uri="{FF2B5EF4-FFF2-40B4-BE49-F238E27FC236}">
                <a16:creationId xmlns:a16="http://schemas.microsoft.com/office/drawing/2014/main" id="{80242AF1-E842-499A-B2D3-75C213C08085}"/>
              </a:ext>
            </a:extLst>
          </p:cNvPr>
          <p:cNvSpPr>
            <a:spLocks noGrp="1"/>
          </p:cNvSpPr>
          <p:nvPr>
            <p:ph type="body" sz="quarter" idx="16" hasCustomPrompt="1"/>
          </p:nvPr>
        </p:nvSpPr>
        <p:spPr>
          <a:xfrm>
            <a:off x="1371599" y="3388059"/>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2" name="Text Placeholder 13">
            <a:extLst>
              <a:ext uri="{FF2B5EF4-FFF2-40B4-BE49-F238E27FC236}">
                <a16:creationId xmlns:a16="http://schemas.microsoft.com/office/drawing/2014/main" id="{EED03905-6BB9-4E23-BD67-39BB8C5C7559}"/>
              </a:ext>
            </a:extLst>
          </p:cNvPr>
          <p:cNvSpPr>
            <a:spLocks noGrp="1"/>
          </p:cNvSpPr>
          <p:nvPr>
            <p:ph type="body" sz="quarter" idx="17" hasCustomPrompt="1"/>
          </p:nvPr>
        </p:nvSpPr>
        <p:spPr>
          <a:xfrm>
            <a:off x="1371599" y="4364374"/>
            <a:ext cx="4233672" cy="603697"/>
          </a:xfrm>
        </p:spPr>
        <p:txBody>
          <a:bodyPr anchor="ctr"/>
          <a:lstStyle>
            <a:lvl1pPr>
              <a:spcAft>
                <a:spcPts val="0"/>
              </a:spcAft>
              <a:defRPr/>
            </a:lvl1pPr>
            <a:lvl2pPr marL="0" indent="0">
              <a:spcAft>
                <a:spcPts val="0"/>
              </a:spcAft>
              <a:buNone/>
              <a:defRPr/>
            </a:lvl2pPr>
          </a:lstStyle>
          <a:p>
            <a:pPr lvl="0"/>
            <a:r>
              <a:rPr lang="en-US"/>
              <a:t>Edit Master text styles</a:t>
            </a:r>
          </a:p>
        </p:txBody>
      </p:sp>
      <p:sp>
        <p:nvSpPr>
          <p:cNvPr id="2" name="TextBox 1">
            <a:extLst>
              <a:ext uri="{FF2B5EF4-FFF2-40B4-BE49-F238E27FC236}">
                <a16:creationId xmlns:a16="http://schemas.microsoft.com/office/drawing/2014/main" id="{3F49B40B-975B-5141-847B-17527BB8308A}"/>
              </a:ext>
            </a:extLst>
          </p:cNvPr>
          <p:cNvSpPr txBox="1"/>
          <p:nvPr userDrawn="1"/>
        </p:nvSpPr>
        <p:spPr>
          <a:xfrm>
            <a:off x="3626603" y="7439186"/>
            <a:ext cx="0" cy="0"/>
          </a:xfrm>
          <a:prstGeom prst="rect">
            <a:avLst/>
          </a:prstGeom>
          <a:noFill/>
        </p:spPr>
        <p:txBody>
          <a:bodyPr wrap="none" rtlCol="0">
            <a:noAutofit/>
          </a:bodyPr>
          <a:lstStyle/>
          <a:p>
            <a:pPr algn="l"/>
            <a:endParaRPr lang="en-US">
              <a:solidFill>
                <a:schemeClr val="bg1"/>
              </a:solidFill>
            </a:endParaRPr>
          </a:p>
        </p:txBody>
      </p:sp>
      <p:sp>
        <p:nvSpPr>
          <p:cNvPr id="13" name="Slide Number Placeholder 4">
            <a:extLst>
              <a:ext uri="{FF2B5EF4-FFF2-40B4-BE49-F238E27FC236}">
                <a16:creationId xmlns:a16="http://schemas.microsoft.com/office/drawing/2014/main" id="{49218599-F072-A747-84AD-A07D64A29142}"/>
              </a:ext>
            </a:extLst>
          </p:cNvPr>
          <p:cNvSpPr>
            <a:spLocks noGrp="1"/>
          </p:cNvSpPr>
          <p:nvPr>
            <p:ph type="sldNum" sz="quarter" idx="12"/>
          </p:nvPr>
        </p:nvSpPr>
        <p:spPr>
          <a:xfrm>
            <a:off x="11269265" y="6158132"/>
            <a:ext cx="465535" cy="365125"/>
          </a:xfrm>
        </p:spPr>
        <p:txBody>
          <a:bodyPr/>
          <a:lstStyle>
            <a:lvl1pPr>
              <a:defRPr>
                <a:solidFill>
                  <a:schemeClr val="tx1"/>
                </a:solidFill>
              </a:defRPr>
            </a:lvl1pPr>
          </a:lstStyle>
          <a:p>
            <a:fld id="{6168363A-81EE-4F99-B7CD-7259FD771CFB}" type="slidenum">
              <a:rPr lang="en-US" smtClean="0"/>
              <a:pPr/>
              <a:t>‹#›</a:t>
            </a:fld>
            <a:endParaRPr lang="en-US"/>
          </a:p>
        </p:txBody>
      </p:sp>
      <p:sp>
        <p:nvSpPr>
          <p:cNvPr id="15" name="Footer Placeholder 4">
            <a:extLst>
              <a:ext uri="{FF2B5EF4-FFF2-40B4-BE49-F238E27FC236}">
                <a16:creationId xmlns:a16="http://schemas.microsoft.com/office/drawing/2014/main" id="{944E07F0-265A-6F43-8113-474A72BBD7F9}"/>
              </a:ext>
            </a:extLst>
          </p:cNvPr>
          <p:cNvSpPr>
            <a:spLocks noGrp="1"/>
          </p:cNvSpPr>
          <p:nvPr>
            <p:ph type="ftr" sz="quarter" idx="3"/>
          </p:nvPr>
        </p:nvSpPr>
        <p:spPr>
          <a:xfrm>
            <a:off x="1920240" y="6199632"/>
            <a:ext cx="365760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17" name="Text Placeholder 9">
            <a:extLst>
              <a:ext uri="{FF2B5EF4-FFF2-40B4-BE49-F238E27FC236}">
                <a16:creationId xmlns:a16="http://schemas.microsoft.com/office/drawing/2014/main" id="{7386BE41-89F2-2044-9843-C05B6A82125B}"/>
              </a:ext>
            </a:extLst>
          </p:cNvPr>
          <p:cNvSpPr>
            <a:spLocks noGrp="1"/>
          </p:cNvSpPr>
          <p:nvPr>
            <p:ph type="body" sz="quarter" idx="28" hasCustomPrompt="1"/>
          </p:nvPr>
        </p:nvSpPr>
        <p:spPr>
          <a:xfrm>
            <a:off x="457199" y="457393"/>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19" name="Text Placeholder 9">
            <a:extLst>
              <a:ext uri="{FF2B5EF4-FFF2-40B4-BE49-F238E27FC236}">
                <a16:creationId xmlns:a16="http://schemas.microsoft.com/office/drawing/2014/main" id="{90A3E655-026F-0949-97C0-78FD4A0DF8E6}"/>
              </a:ext>
            </a:extLst>
          </p:cNvPr>
          <p:cNvSpPr>
            <a:spLocks noGrp="1"/>
          </p:cNvSpPr>
          <p:nvPr>
            <p:ph type="body" sz="quarter" idx="29" hasCustomPrompt="1"/>
          </p:nvPr>
        </p:nvSpPr>
        <p:spPr>
          <a:xfrm>
            <a:off x="457199" y="1434186"/>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1" name="Text Placeholder 9">
            <a:extLst>
              <a:ext uri="{FF2B5EF4-FFF2-40B4-BE49-F238E27FC236}">
                <a16:creationId xmlns:a16="http://schemas.microsoft.com/office/drawing/2014/main" id="{AE3AF25E-3D31-5847-8906-47171257D4A0}"/>
              </a:ext>
            </a:extLst>
          </p:cNvPr>
          <p:cNvSpPr>
            <a:spLocks noGrp="1"/>
          </p:cNvSpPr>
          <p:nvPr>
            <p:ph type="body" sz="quarter" idx="30" hasCustomPrompt="1"/>
          </p:nvPr>
        </p:nvSpPr>
        <p:spPr>
          <a:xfrm>
            <a:off x="457199" y="2410979"/>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3" name="Text Placeholder 9">
            <a:extLst>
              <a:ext uri="{FF2B5EF4-FFF2-40B4-BE49-F238E27FC236}">
                <a16:creationId xmlns:a16="http://schemas.microsoft.com/office/drawing/2014/main" id="{DD13C2D9-C571-8046-8625-4750348473B7}"/>
              </a:ext>
            </a:extLst>
          </p:cNvPr>
          <p:cNvSpPr>
            <a:spLocks noGrp="1"/>
          </p:cNvSpPr>
          <p:nvPr>
            <p:ph type="body" sz="quarter" idx="31" hasCustomPrompt="1"/>
          </p:nvPr>
        </p:nvSpPr>
        <p:spPr>
          <a:xfrm>
            <a:off x="457199" y="3387772"/>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4" name="Text Placeholder 9">
            <a:extLst>
              <a:ext uri="{FF2B5EF4-FFF2-40B4-BE49-F238E27FC236}">
                <a16:creationId xmlns:a16="http://schemas.microsoft.com/office/drawing/2014/main" id="{40997A64-43F8-C040-9231-6A0AE97D066A}"/>
              </a:ext>
            </a:extLst>
          </p:cNvPr>
          <p:cNvSpPr>
            <a:spLocks noGrp="1"/>
          </p:cNvSpPr>
          <p:nvPr>
            <p:ph type="body" sz="quarter" idx="32" hasCustomPrompt="1"/>
          </p:nvPr>
        </p:nvSpPr>
        <p:spPr>
          <a:xfrm>
            <a:off x="457199" y="4364567"/>
            <a:ext cx="329184" cy="603504"/>
          </a:xfrm>
        </p:spPr>
        <p:txBody>
          <a:bodyPr anchor="t"/>
          <a:lstStyle>
            <a:lvl1pPr>
              <a:lnSpc>
                <a:spcPct val="100000"/>
              </a:lnSpc>
              <a:spcAft>
                <a:spcPts val="0"/>
              </a:spcAft>
              <a:defRPr sz="4800" b="1">
                <a:solidFill>
                  <a:schemeClr val="bg1"/>
                </a:solidFill>
              </a:defRPr>
            </a:lvl1pPr>
          </a:lstStyle>
          <a:p>
            <a:pPr lvl="0"/>
            <a:r>
              <a:rPr lang="en-US"/>
              <a:t>#</a:t>
            </a:r>
          </a:p>
        </p:txBody>
      </p:sp>
      <p:sp>
        <p:nvSpPr>
          <p:cNvPr id="26" name="Text Placeholder 9">
            <a:extLst>
              <a:ext uri="{FF2B5EF4-FFF2-40B4-BE49-F238E27FC236}">
                <a16:creationId xmlns:a16="http://schemas.microsoft.com/office/drawing/2014/main" id="{4EEC8854-1383-BA45-B93B-21011862A5FE}"/>
              </a:ext>
            </a:extLst>
          </p:cNvPr>
          <p:cNvSpPr>
            <a:spLocks noGrp="1"/>
          </p:cNvSpPr>
          <p:nvPr>
            <p:ph type="body" sz="quarter" idx="33" hasCustomPrompt="1"/>
          </p:nvPr>
        </p:nvSpPr>
        <p:spPr>
          <a:xfrm>
            <a:off x="457200" y="5946042"/>
            <a:ext cx="5111496" cy="164592"/>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16468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Content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solidFill>
                  <a:schemeClr val="accent1"/>
                </a:solidFill>
              </a:defRPr>
            </a:lvl1pPr>
          </a:lstStyle>
          <a:p>
            <a:r>
              <a:rPr lang="en-US">
                <a:latin typeface="Tahoma" panose="020B0604030504040204" pitchFamily="34" charset="0"/>
                <a:ea typeface="Tahoma" panose="020B0604030504040204" pitchFamily="34" charset="0"/>
                <a:cs typeface="Tahoma" panose="020B0604030504040204" pitchFamily="34" charset="0"/>
              </a:rPr>
              <a:t>Absence Management  |   Enterprise Marketing   |   Guardian public</a:t>
            </a:r>
            <a:endParaRPr lang="en-US"/>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lvl1pPr>
              <a:defRPr>
                <a:solidFill>
                  <a:schemeClr val="accent1"/>
                </a:solidFill>
              </a:defRPr>
            </a:lvl1pPr>
          </a:lstStyle>
          <a:p>
            <a:fld id="{8EB3323C-FB4C-034A-A8F5-DA43F08A644B}" type="slidenum">
              <a:rPr lang="en-US"/>
              <a:pPr/>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57900"/>
            <a:ext cx="11277600" cy="228600"/>
          </a:xfrm>
        </p:spPr>
        <p:txBody>
          <a:bodyPr anchor="b" anchorCtr="0">
            <a:noAutofit/>
          </a:bodyPr>
          <a:lstStyle>
            <a:lvl1pPr>
              <a:spcAft>
                <a:spcPts val="0"/>
              </a:spcAft>
              <a:defRPr sz="1000">
                <a:solidFill>
                  <a:schemeClr val="accent1"/>
                </a:solidFill>
              </a:defRPr>
            </a:lvl1pPr>
            <a:lvl2pPr>
              <a:defRPr sz="1000"/>
            </a:lvl2pPr>
            <a:lvl3pPr>
              <a:defRPr sz="1000"/>
            </a:lvl3pPr>
            <a:lvl4pPr>
              <a:defRPr sz="1000"/>
            </a:lvl4pPr>
            <a:lvl5pPr>
              <a:defRPr sz="1000"/>
            </a:lvl5pPr>
          </a:lstStyle>
          <a:p>
            <a:pPr lvl="0"/>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5404104" cy="438912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2BE509A-1608-5A4D-AF46-531F5265540F}"/>
              </a:ext>
            </a:extLst>
          </p:cNvPr>
          <p:cNvSpPr>
            <a:spLocks noGrp="1"/>
          </p:cNvSpPr>
          <p:nvPr>
            <p:ph idx="15"/>
          </p:nvPr>
        </p:nvSpPr>
        <p:spPr>
          <a:xfrm>
            <a:off x="6330696" y="1600200"/>
            <a:ext cx="5404104" cy="438912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3807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3984"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 Pic">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0E4F7F-68D0-420F-83BD-38F0E9F030DE}"/>
              </a:ext>
            </a:extLst>
          </p:cNvPr>
          <p:cNvSpPr>
            <a:spLocks noGrp="1"/>
          </p:cNvSpPr>
          <p:nvPr>
            <p:ph type="pic" sz="quarter" idx="13"/>
          </p:nvPr>
        </p:nvSpPr>
        <p:spPr>
          <a:xfrm>
            <a:off x="7962900" y="0"/>
            <a:ext cx="4229100" cy="68580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199" y="457200"/>
            <a:ext cx="6988629" cy="5486399"/>
          </a:xfrm>
        </p:spPr>
        <p:txBody>
          <a:bodyPr rIns="457200"/>
          <a:lstStyle>
            <a:lvl1pPr marL="228600" indent="-228600">
              <a:defRPr sz="4800" b="0">
                <a:latin typeface="Lyon Display Regular" panose="02000603080000020004" pitchFamily="50" charset="0"/>
              </a:defRPr>
            </a:lvl1pPr>
            <a:lvl2pPr marL="292100" indent="0">
              <a:spcBef>
                <a:spcPts val="2400"/>
              </a:spcBef>
              <a:buFontTx/>
              <a:buNone/>
              <a:tabLst>
                <a:tab pos="6680200" algn="l"/>
              </a:tabLst>
              <a:defRPr sz="1800"/>
            </a:lvl2pPr>
            <a:lvl3pPr marL="465138" indent="-465138">
              <a:defRPr sz="6000"/>
            </a:lvl3pPr>
            <a:lvl5pPr marL="0" indent="0">
              <a:buNone/>
              <a:defRPr>
                <a:latin typeface="Lyon Display Regular" panose="02000603080000020004" pitchFamily="50" charset="0"/>
              </a:defRPr>
            </a:lvl5pPr>
          </a:lstStyle>
          <a:p>
            <a:pPr lvl="0"/>
            <a:r>
              <a:rPr lang="en-US"/>
              <a:t>“Edit Master text styles”</a:t>
            </a:r>
          </a:p>
          <a:p>
            <a:pPr lvl="1"/>
            <a:r>
              <a:rPr lang="en-US"/>
              <a:t>Second level</a:t>
            </a:r>
          </a:p>
        </p:txBody>
      </p:sp>
      <p:sp>
        <p:nvSpPr>
          <p:cNvPr id="5" name="Text Placeholder 9">
            <a:extLst>
              <a:ext uri="{FF2B5EF4-FFF2-40B4-BE49-F238E27FC236}">
                <a16:creationId xmlns:a16="http://schemas.microsoft.com/office/drawing/2014/main" id="{022DB3C3-7C2E-4B48-B6C1-6352D7B645D1}"/>
              </a:ext>
            </a:extLst>
          </p:cNvPr>
          <p:cNvSpPr>
            <a:spLocks noGrp="1"/>
          </p:cNvSpPr>
          <p:nvPr>
            <p:ph type="body" sz="quarter" idx="14" hasCustomPrompt="1"/>
          </p:nvPr>
        </p:nvSpPr>
        <p:spPr>
          <a:xfrm>
            <a:off x="457200" y="5946042"/>
            <a:ext cx="7004304" cy="168029"/>
          </a:xfrm>
        </p:spPr>
        <p:txBody>
          <a:bodyPr anchor="b"/>
          <a:lstStyle>
            <a:lvl1pPr>
              <a:lnSpc>
                <a:spcPct val="80000"/>
              </a:lnSpc>
              <a:spcAft>
                <a:spcPts val="0"/>
              </a:spcAft>
              <a:defRPr sz="1000" b="0"/>
            </a:lvl1pPr>
          </a:lstStyle>
          <a:p>
            <a:r>
              <a:rPr lang="en-US"/>
              <a:t>Placeholder for legal disclosure (per Compliance direction).</a:t>
            </a:r>
          </a:p>
        </p:txBody>
      </p:sp>
      <p:sp>
        <p:nvSpPr>
          <p:cNvPr id="2" name="TextBox 1">
            <a:extLst>
              <a:ext uri="{FF2B5EF4-FFF2-40B4-BE49-F238E27FC236}">
                <a16:creationId xmlns:a16="http://schemas.microsoft.com/office/drawing/2014/main" id="{473D6CAA-CA57-724F-83FA-75C31D78EA9C}"/>
              </a:ext>
            </a:extLst>
          </p:cNvPr>
          <p:cNvSpPr txBox="1"/>
          <p:nvPr userDrawn="1"/>
        </p:nvSpPr>
        <p:spPr>
          <a:xfrm>
            <a:off x="-818147" y="3214838"/>
            <a:ext cx="0" cy="0"/>
          </a:xfrm>
          <a:prstGeom prst="rect">
            <a:avLst/>
          </a:prstGeom>
          <a:noFill/>
        </p:spPr>
        <p:txBody>
          <a:bodyPr wrap="none" rtlCol="0">
            <a:noAutofit/>
          </a:bodyPr>
          <a:lstStyle/>
          <a:p>
            <a:pPr algn="l"/>
            <a:endParaRPr lang="en-US">
              <a:solidFill>
                <a:schemeClr val="bg1"/>
              </a:solidFill>
            </a:endParaRPr>
          </a:p>
        </p:txBody>
      </p:sp>
      <p:sp>
        <p:nvSpPr>
          <p:cNvPr id="8" name="Slide Number Placeholder 4">
            <a:extLst>
              <a:ext uri="{FF2B5EF4-FFF2-40B4-BE49-F238E27FC236}">
                <a16:creationId xmlns:a16="http://schemas.microsoft.com/office/drawing/2014/main" id="{6ADD75B4-613F-684A-9F89-591942602D03}"/>
              </a:ext>
            </a:extLst>
          </p:cNvPr>
          <p:cNvSpPr>
            <a:spLocks noGrp="1"/>
          </p:cNvSpPr>
          <p:nvPr>
            <p:ph type="sldNum" sz="quarter" idx="12"/>
          </p:nvPr>
        </p:nvSpPr>
        <p:spPr>
          <a:xfrm>
            <a:off x="11269265" y="6158132"/>
            <a:ext cx="465535" cy="365125"/>
          </a:xfrm>
        </p:spPr>
        <p:txBody>
          <a:bodyPr/>
          <a:lstStyle>
            <a:lvl1pPr>
              <a:defRPr>
                <a:solidFill>
                  <a:schemeClr val="accent3"/>
                </a:solidFill>
              </a:defRPr>
            </a:lvl1pPr>
          </a:lstStyle>
          <a:p>
            <a:fld id="{6168363A-81EE-4F99-B7CD-7259FD771CFB}" type="slidenum">
              <a:rPr lang="en-US" smtClean="0"/>
              <a:pPr/>
              <a:t>‹#›</a:t>
            </a:fld>
            <a:endParaRPr lang="en-US"/>
          </a:p>
        </p:txBody>
      </p:sp>
      <p:sp>
        <p:nvSpPr>
          <p:cNvPr id="9" name="Footer Placeholder 4">
            <a:extLst>
              <a:ext uri="{FF2B5EF4-FFF2-40B4-BE49-F238E27FC236}">
                <a16:creationId xmlns:a16="http://schemas.microsoft.com/office/drawing/2014/main" id="{94294B2C-EBBB-A544-ACEF-A41C6226F5E7}"/>
              </a:ext>
            </a:extLst>
          </p:cNvPr>
          <p:cNvSpPr>
            <a:spLocks noGrp="1"/>
          </p:cNvSpPr>
          <p:nvPr>
            <p:ph type="ftr" sz="quarter" idx="3"/>
          </p:nvPr>
        </p:nvSpPr>
        <p:spPr>
          <a:xfrm>
            <a:off x="1920240" y="6199632"/>
            <a:ext cx="553212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Tree>
    <p:extLst>
      <p:ext uri="{BB962C8B-B14F-4D97-AF65-F5344CB8AC3E}">
        <p14:creationId xmlns:p14="http://schemas.microsoft.com/office/powerpoint/2010/main" val="425810452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 Pic 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hasCustomPrompt="1"/>
          </p:nvPr>
        </p:nvSpPr>
        <p:spPr>
          <a:xfrm>
            <a:off x="4371769"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hasCustomPrompt="1"/>
          </p:nvPr>
        </p:nvSpPr>
        <p:spPr>
          <a:xfrm>
            <a:off x="8278368" y="4405314"/>
            <a:ext cx="3456432" cy="1538284"/>
          </a:xfrm>
        </p:spPr>
        <p:txBody>
          <a:bodyPr tIns="274320"/>
          <a:lstStyle>
            <a:lvl1pPr algn="ctr">
              <a:defRPr b="0" i="0">
                <a:latin typeface="Effra" panose="020B0603020203020204" pitchFamily="34" charset="0"/>
                <a:cs typeface="Effra" panose="020B0603020203020204" pitchFamily="34" charset="0"/>
              </a:defRPr>
            </a:lvl1pPr>
            <a:lvl2pPr marL="0" indent="0" algn="ctr">
              <a:buNone/>
              <a:defRPr sz="1600" b="0" i="0">
                <a:latin typeface="Effra" panose="020B0603020203020204" pitchFamily="34" charset="0"/>
                <a:cs typeface="Effra" panose="020B0603020203020204" pitchFamily="34" charset="0"/>
              </a:defRPr>
            </a:lvl2pPr>
            <a:lvl3pPr algn="ctr">
              <a:defRPr/>
            </a:lvl3pPr>
            <a:lvl4pPr algn="ctr">
              <a:defRPr/>
            </a:lvl4pPr>
            <a:lvl5pPr algn="ctr">
              <a:defRPr/>
            </a:lvl5pPr>
          </a:lstStyle>
          <a:p>
            <a:pPr lvl="0"/>
            <a:r>
              <a:rPr lang="en-US"/>
              <a:t>Edit Master text styles</a:t>
            </a:r>
          </a:p>
          <a:p>
            <a:pPr lvl="1"/>
            <a:r>
              <a:rPr lang="en-US"/>
              <a:t>Second level</a:t>
            </a:r>
          </a:p>
        </p:txBody>
      </p:sp>
      <p:sp>
        <p:nvSpPr>
          <p:cNvPr id="9" name="Picture Placeholder 8">
            <a:extLst>
              <a:ext uri="{FF2B5EF4-FFF2-40B4-BE49-F238E27FC236}">
                <a16:creationId xmlns:a16="http://schemas.microsoft.com/office/drawing/2014/main" id="{73E8AFFE-9B8C-46CD-AF85-82160BBF5443}"/>
              </a:ext>
            </a:extLst>
          </p:cNvPr>
          <p:cNvSpPr>
            <a:spLocks noGrp="1"/>
          </p:cNvSpPr>
          <p:nvPr>
            <p:ph type="pic" sz="quarter" idx="15"/>
          </p:nvPr>
        </p:nvSpPr>
        <p:spPr>
          <a:xfrm>
            <a:off x="996696"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1" name="Picture Placeholder 8">
            <a:extLst>
              <a:ext uri="{FF2B5EF4-FFF2-40B4-BE49-F238E27FC236}">
                <a16:creationId xmlns:a16="http://schemas.microsoft.com/office/drawing/2014/main" id="{B30C274A-F77A-49B7-A8AC-9C673509FB84}"/>
              </a:ext>
            </a:extLst>
          </p:cNvPr>
          <p:cNvSpPr>
            <a:spLocks noGrp="1"/>
          </p:cNvSpPr>
          <p:nvPr>
            <p:ph type="pic" sz="quarter" idx="16"/>
          </p:nvPr>
        </p:nvSpPr>
        <p:spPr>
          <a:xfrm>
            <a:off x="8817864"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8">
            <a:extLst>
              <a:ext uri="{FF2B5EF4-FFF2-40B4-BE49-F238E27FC236}">
                <a16:creationId xmlns:a16="http://schemas.microsoft.com/office/drawing/2014/main" id="{E9C190ED-D5C5-447B-9E11-611C0340BC6D}"/>
              </a:ext>
            </a:extLst>
          </p:cNvPr>
          <p:cNvSpPr>
            <a:spLocks noGrp="1"/>
          </p:cNvSpPr>
          <p:nvPr>
            <p:ph type="pic" sz="quarter" idx="17"/>
          </p:nvPr>
        </p:nvSpPr>
        <p:spPr>
          <a:xfrm>
            <a:off x="4903295" y="2018334"/>
            <a:ext cx="2377440" cy="2377440"/>
          </a:xfrm>
          <a:prstGeom prst="ellipse">
            <a:avLst/>
          </a:prstGeo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Text Placeholder 6">
            <a:extLst>
              <a:ext uri="{FF2B5EF4-FFF2-40B4-BE49-F238E27FC236}">
                <a16:creationId xmlns:a16="http://schemas.microsoft.com/office/drawing/2014/main" id="{FC020156-870C-42CA-BA17-A48330A11EFD}"/>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6" name="Text Placeholder 9">
            <a:extLst>
              <a:ext uri="{FF2B5EF4-FFF2-40B4-BE49-F238E27FC236}">
                <a16:creationId xmlns:a16="http://schemas.microsoft.com/office/drawing/2014/main" id="{A5768069-776B-1B4F-877A-CFDB4E1F7207}"/>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1B810A61-3479-D442-9DB9-E871F8507896}"/>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4" name="TextBox 3">
            <a:extLst>
              <a:ext uri="{FF2B5EF4-FFF2-40B4-BE49-F238E27FC236}">
                <a16:creationId xmlns:a16="http://schemas.microsoft.com/office/drawing/2014/main" id="{9FFF666C-0702-E748-A509-2D01EA57F7E2}"/>
              </a:ext>
            </a:extLst>
          </p:cNvPr>
          <p:cNvSpPr txBox="1"/>
          <p:nvPr userDrawn="1"/>
        </p:nvSpPr>
        <p:spPr>
          <a:xfrm>
            <a:off x="13527741" y="4935071"/>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12407075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8" name="Picture Placeholder 7">
            <a:extLst>
              <a:ext uri="{FF2B5EF4-FFF2-40B4-BE49-F238E27FC236}">
                <a16:creationId xmlns:a16="http://schemas.microsoft.com/office/drawing/2014/main" id="{E3380EBC-9DF8-421D-8F0C-310B0D188A75}"/>
              </a:ext>
            </a:extLst>
          </p:cNvPr>
          <p:cNvSpPr>
            <a:spLocks noGrp="1"/>
          </p:cNvSpPr>
          <p:nvPr>
            <p:ph type="pic" sz="quarter" idx="15"/>
          </p:nvPr>
        </p:nvSpPr>
        <p:spPr>
          <a:xfrm>
            <a:off x="457200" y="2019300"/>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1" name="Picture Placeholder 7">
            <a:extLst>
              <a:ext uri="{FF2B5EF4-FFF2-40B4-BE49-F238E27FC236}">
                <a16:creationId xmlns:a16="http://schemas.microsoft.com/office/drawing/2014/main" id="{448B3C67-976B-4613-8232-014F18F7499E}"/>
              </a:ext>
            </a:extLst>
          </p:cNvPr>
          <p:cNvSpPr>
            <a:spLocks noGrp="1"/>
          </p:cNvSpPr>
          <p:nvPr>
            <p:ph type="pic" sz="quarter" idx="16"/>
          </p:nvPr>
        </p:nvSpPr>
        <p:spPr>
          <a:xfrm>
            <a:off x="4368006"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7">
            <a:extLst>
              <a:ext uri="{FF2B5EF4-FFF2-40B4-BE49-F238E27FC236}">
                <a16:creationId xmlns:a16="http://schemas.microsoft.com/office/drawing/2014/main" id="{A5062562-9D77-49E0-837D-7BA14FAD8A17}"/>
              </a:ext>
            </a:extLst>
          </p:cNvPr>
          <p:cNvSpPr>
            <a:spLocks noGrp="1"/>
          </p:cNvSpPr>
          <p:nvPr>
            <p:ph type="pic" sz="quarter" idx="17"/>
          </p:nvPr>
        </p:nvSpPr>
        <p:spPr>
          <a:xfrm>
            <a:off x="8279750" y="2019301"/>
            <a:ext cx="3455988"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Text Placeholder 6">
            <a:extLst>
              <a:ext uri="{FF2B5EF4-FFF2-40B4-BE49-F238E27FC236}">
                <a16:creationId xmlns:a16="http://schemas.microsoft.com/office/drawing/2014/main" id="{1D58032B-093B-43B0-AB0A-2BF06863B3A6}"/>
              </a:ext>
            </a:extLst>
          </p:cNvPr>
          <p:cNvSpPr>
            <a:spLocks noGrp="1"/>
          </p:cNvSpPr>
          <p:nvPr>
            <p:ph type="body" sz="quarter" idx="19"/>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16" name="Text Placeholder 9">
            <a:extLst>
              <a:ext uri="{FF2B5EF4-FFF2-40B4-BE49-F238E27FC236}">
                <a16:creationId xmlns:a16="http://schemas.microsoft.com/office/drawing/2014/main" id="{1FD41DC3-61DF-5E41-8836-9C0770B09F0B}"/>
              </a:ext>
            </a:extLst>
          </p:cNvPr>
          <p:cNvSpPr>
            <a:spLocks noGrp="1"/>
          </p:cNvSpPr>
          <p:nvPr>
            <p:ph type="body" sz="quarter" idx="27" hasCustomPrompt="1"/>
          </p:nvPr>
        </p:nvSpPr>
        <p:spPr>
          <a:xfrm>
            <a:off x="457200" y="5946042"/>
            <a:ext cx="11274552" cy="164592"/>
          </a:xfrm>
        </p:spPr>
        <p:txBody>
          <a:bodyPr anchor="b"/>
          <a:lstStyle>
            <a:lvl1pPr>
              <a:lnSpc>
                <a:spcPct val="80000"/>
              </a:lnSpc>
              <a:spcAft>
                <a:spcPts val="0"/>
              </a:spcAft>
              <a:defRPr sz="1000" b="0"/>
            </a:lvl1pPr>
          </a:lstStyle>
          <a:p>
            <a:r>
              <a:rPr lang="en-US"/>
              <a:t>Placeholder for legal disclosure (per Compliance direction).</a:t>
            </a:r>
          </a:p>
        </p:txBody>
      </p:sp>
      <p:sp>
        <p:nvSpPr>
          <p:cNvPr id="13" name="Footer Placeholder 4">
            <a:extLst>
              <a:ext uri="{FF2B5EF4-FFF2-40B4-BE49-F238E27FC236}">
                <a16:creationId xmlns:a16="http://schemas.microsoft.com/office/drawing/2014/main" id="{085459F0-6F4D-6A4B-87F7-1BB394293C0E}"/>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15" name="Content Placeholder 2">
            <a:extLst>
              <a:ext uri="{FF2B5EF4-FFF2-40B4-BE49-F238E27FC236}">
                <a16:creationId xmlns:a16="http://schemas.microsoft.com/office/drawing/2014/main" id="{2C5AFF80-D2C1-324D-A8CF-30CC52A9604D}"/>
              </a:ext>
            </a:extLst>
          </p:cNvPr>
          <p:cNvSpPr>
            <a:spLocks noGrp="1"/>
          </p:cNvSpPr>
          <p:nvPr>
            <p:ph idx="28" hasCustomPrompt="1"/>
          </p:nvPr>
        </p:nvSpPr>
        <p:spPr>
          <a:xfrm>
            <a:off x="4368253"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323D2FD8-4377-1C4C-92E2-C7897F0E370C}"/>
              </a:ext>
            </a:extLst>
          </p:cNvPr>
          <p:cNvSpPr>
            <a:spLocks noGrp="1"/>
          </p:cNvSpPr>
          <p:nvPr>
            <p:ph idx="29" hasCustomPrompt="1"/>
          </p:nvPr>
        </p:nvSpPr>
        <p:spPr>
          <a:xfrm>
            <a:off x="8279306" y="3962401"/>
            <a:ext cx="3456432" cy="1981198"/>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2015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ntent + Pic Recta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0"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9" name="Picture Placeholder 8">
            <a:extLst>
              <a:ext uri="{FF2B5EF4-FFF2-40B4-BE49-F238E27FC236}">
                <a16:creationId xmlns:a16="http://schemas.microsoft.com/office/drawing/2014/main" id="{1A3E24AD-54B4-4C00-B422-F0A3CE689B27}"/>
              </a:ext>
            </a:extLst>
          </p:cNvPr>
          <p:cNvSpPr>
            <a:spLocks noGrp="1"/>
          </p:cNvSpPr>
          <p:nvPr>
            <p:ph type="pic" sz="quarter" idx="16"/>
          </p:nvPr>
        </p:nvSpPr>
        <p:spPr>
          <a:xfrm>
            <a:off x="457200"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2" name="Picture Placeholder 8">
            <a:extLst>
              <a:ext uri="{FF2B5EF4-FFF2-40B4-BE49-F238E27FC236}">
                <a16:creationId xmlns:a16="http://schemas.microsoft.com/office/drawing/2014/main" id="{C89F5C56-9DB0-4900-8E6C-ECE68824605B}"/>
              </a:ext>
            </a:extLst>
          </p:cNvPr>
          <p:cNvSpPr>
            <a:spLocks noGrp="1"/>
          </p:cNvSpPr>
          <p:nvPr>
            <p:ph type="pic" sz="quarter" idx="17"/>
          </p:nvPr>
        </p:nvSpPr>
        <p:spPr>
          <a:xfrm>
            <a:off x="3393753"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4" name="Picture Placeholder 8">
            <a:extLst>
              <a:ext uri="{FF2B5EF4-FFF2-40B4-BE49-F238E27FC236}">
                <a16:creationId xmlns:a16="http://schemas.microsoft.com/office/drawing/2014/main" id="{B70B5D9A-0D61-4F16-90B0-06C011622792}"/>
              </a:ext>
            </a:extLst>
          </p:cNvPr>
          <p:cNvSpPr>
            <a:spLocks noGrp="1"/>
          </p:cNvSpPr>
          <p:nvPr>
            <p:ph type="pic" sz="quarter" idx="18"/>
          </p:nvPr>
        </p:nvSpPr>
        <p:spPr>
          <a:xfrm>
            <a:off x="6330306"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5" name="Picture Placeholder 8">
            <a:extLst>
              <a:ext uri="{FF2B5EF4-FFF2-40B4-BE49-F238E27FC236}">
                <a16:creationId xmlns:a16="http://schemas.microsoft.com/office/drawing/2014/main" id="{1A58CB9A-30A4-4CA6-8811-9C7BA1C4B1EC}"/>
              </a:ext>
            </a:extLst>
          </p:cNvPr>
          <p:cNvSpPr>
            <a:spLocks noGrp="1"/>
          </p:cNvSpPr>
          <p:nvPr>
            <p:ph type="pic" sz="quarter" idx="19"/>
          </p:nvPr>
        </p:nvSpPr>
        <p:spPr>
          <a:xfrm>
            <a:off x="9266858" y="2021514"/>
            <a:ext cx="2468563" cy="1714500"/>
          </a:xfrm>
          <a:pattFill prst="wdUpDiag">
            <a:fgClr>
              <a:schemeClr val="bg2"/>
            </a:fgClr>
            <a:bgClr>
              <a:schemeClr val="bg1"/>
            </a:bgClr>
          </a:pattFill>
        </p:spPr>
        <p:txBody>
          <a:bodyPr vert="horz" lIns="0" tIns="0" rIns="0" bIns="0" rtlCol="0" anchor="ctr">
            <a:noAutofit/>
          </a:bodyPr>
          <a:lstStyle>
            <a:lvl1pPr algn="ctr">
              <a:defRPr lang="en-US">
                <a:solidFill>
                  <a:schemeClr val="accent3"/>
                </a:solidFill>
              </a:defRPr>
            </a:lvl1pPr>
          </a:lstStyle>
          <a:p>
            <a:pPr lvl="0" algn="ctr"/>
            <a:endParaRPr lang="en-US"/>
          </a:p>
        </p:txBody>
      </p:sp>
      <p:sp>
        <p:nvSpPr>
          <p:cNvPr id="17" name="Text Placeholder 6">
            <a:extLst>
              <a:ext uri="{FF2B5EF4-FFF2-40B4-BE49-F238E27FC236}">
                <a16:creationId xmlns:a16="http://schemas.microsoft.com/office/drawing/2014/main" id="{EC1DA12F-8AF3-4352-BB7F-B878D9309147}"/>
              </a:ext>
            </a:extLst>
          </p:cNvPr>
          <p:cNvSpPr>
            <a:spLocks noGrp="1"/>
          </p:cNvSpPr>
          <p:nvPr>
            <p:ph type="body" sz="quarter" idx="21"/>
          </p:nvPr>
        </p:nvSpPr>
        <p:spPr>
          <a:xfrm>
            <a:off x="457200" y="931862"/>
            <a:ext cx="11277600" cy="630237"/>
          </a:xfrm>
        </p:spPr>
        <p:txBody>
          <a:bodyPr/>
          <a:lstStyle>
            <a:lvl1pPr>
              <a:spcBef>
                <a:spcPts val="1200"/>
              </a:spcBef>
              <a:spcAft>
                <a:spcPts val="0"/>
              </a:spcAft>
              <a:defRPr sz="1800" b="0">
                <a:solidFill>
                  <a:schemeClr val="accent2"/>
                </a:solidFill>
              </a:defRPr>
            </a:lvl1pPr>
          </a:lstStyle>
          <a:p>
            <a:pPr lvl="0"/>
            <a:r>
              <a:rPr lang="en-US"/>
              <a:t>Edit Master text styles</a:t>
            </a:r>
          </a:p>
        </p:txBody>
      </p:sp>
      <p:sp>
        <p:nvSpPr>
          <p:cNvPr id="4" name="TextBox 3">
            <a:extLst>
              <a:ext uri="{FF2B5EF4-FFF2-40B4-BE49-F238E27FC236}">
                <a16:creationId xmlns:a16="http://schemas.microsoft.com/office/drawing/2014/main" id="{1DCA16C4-9B85-B84C-A207-1A1392AECF1A}"/>
              </a:ext>
            </a:extLst>
          </p:cNvPr>
          <p:cNvSpPr txBox="1"/>
          <p:nvPr userDrawn="1"/>
        </p:nvSpPr>
        <p:spPr>
          <a:xfrm>
            <a:off x="-770021" y="2194560"/>
            <a:ext cx="0" cy="0"/>
          </a:xfrm>
          <a:prstGeom prst="rect">
            <a:avLst/>
          </a:prstGeom>
          <a:noFill/>
        </p:spPr>
        <p:txBody>
          <a:bodyPr wrap="none" rtlCol="0">
            <a:noAutofit/>
          </a:bodyPr>
          <a:lstStyle/>
          <a:p>
            <a:pPr algn="l"/>
            <a:endParaRPr lang="en-US">
              <a:solidFill>
                <a:schemeClr val="bg1"/>
              </a:solidFill>
            </a:endParaRPr>
          </a:p>
        </p:txBody>
      </p:sp>
      <p:sp>
        <p:nvSpPr>
          <p:cNvPr id="16" name="Footer Placeholder 4">
            <a:extLst>
              <a:ext uri="{FF2B5EF4-FFF2-40B4-BE49-F238E27FC236}">
                <a16:creationId xmlns:a16="http://schemas.microsoft.com/office/drawing/2014/main" id="{FF4CB633-50B7-D544-9653-8B524FFF450D}"/>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18" name="Content Placeholder 2">
            <a:extLst>
              <a:ext uri="{FF2B5EF4-FFF2-40B4-BE49-F238E27FC236}">
                <a16:creationId xmlns:a16="http://schemas.microsoft.com/office/drawing/2014/main" id="{723752A5-B096-9642-89C4-F6C2E09F530B}"/>
              </a:ext>
            </a:extLst>
          </p:cNvPr>
          <p:cNvSpPr>
            <a:spLocks noGrp="1"/>
          </p:cNvSpPr>
          <p:nvPr>
            <p:ph idx="28" hasCustomPrompt="1"/>
          </p:nvPr>
        </p:nvSpPr>
        <p:spPr>
          <a:xfrm>
            <a:off x="3393647"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a:p>
            <a:pPr lvl="2"/>
            <a:endParaRPr lang="en-US"/>
          </a:p>
        </p:txBody>
      </p:sp>
      <p:sp>
        <p:nvSpPr>
          <p:cNvPr id="20" name="Content Placeholder 2">
            <a:extLst>
              <a:ext uri="{FF2B5EF4-FFF2-40B4-BE49-F238E27FC236}">
                <a16:creationId xmlns:a16="http://schemas.microsoft.com/office/drawing/2014/main" id="{AA82399B-A743-7B47-9148-8116E8D2034D}"/>
              </a:ext>
            </a:extLst>
          </p:cNvPr>
          <p:cNvSpPr>
            <a:spLocks noGrp="1"/>
          </p:cNvSpPr>
          <p:nvPr>
            <p:ph idx="29" hasCustomPrompt="1"/>
          </p:nvPr>
        </p:nvSpPr>
        <p:spPr>
          <a:xfrm>
            <a:off x="6330094"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F0242840-C9D3-7E42-8D4A-9D2FAD896028}"/>
              </a:ext>
            </a:extLst>
          </p:cNvPr>
          <p:cNvSpPr>
            <a:spLocks noGrp="1"/>
          </p:cNvSpPr>
          <p:nvPr>
            <p:ph idx="30" hasCustomPrompt="1"/>
          </p:nvPr>
        </p:nvSpPr>
        <p:spPr>
          <a:xfrm>
            <a:off x="9266541" y="3962399"/>
            <a:ext cx="2468880" cy="1981197"/>
          </a:xfrm>
        </p:spPr>
        <p:txBody>
          <a:bodyPr/>
          <a:lstStyle>
            <a:lvl1pPr>
              <a:defRPr b="0" i="0">
                <a:latin typeface="Effra" panose="020B0603020203020204" pitchFamily="34" charset="0"/>
                <a:cs typeface="Effra" panose="020B0603020203020204" pitchFamily="34" charset="0"/>
              </a:defRPr>
            </a:lvl1pPr>
            <a:lvl2pPr marL="228600" indent="-228600">
              <a:buFont typeface="Arial" panose="020B0604020202020204" pitchFamily="34" charset="0"/>
              <a:buChar char="•"/>
              <a:defRPr sz="1800" b="0" i="0">
                <a:latin typeface="Effra" panose="020B0603020203020204" pitchFamily="34" charset="0"/>
                <a:cs typeface="Effra" panose="020B0603020203020204" pitchFamily="34" charset="0"/>
              </a:defRPr>
            </a:lvl2pPr>
            <a:lvl3pPr>
              <a:defRPr sz="1600" b="0" i="0">
                <a:latin typeface="Effra" panose="020B0603020203020204" pitchFamily="34" charset="0"/>
                <a:cs typeface="Effra" panose="020B0603020203020204" pitchFamily="34" charset="0"/>
              </a:defRPr>
            </a:lvl3pPr>
          </a:lstStyle>
          <a:p>
            <a:pPr lvl="0"/>
            <a:r>
              <a:rPr lang="en-US"/>
              <a:t>Edit Master text styles</a:t>
            </a:r>
          </a:p>
          <a:p>
            <a:pPr lvl="1"/>
            <a:r>
              <a:rPr lang="en-US"/>
              <a:t>Second level</a:t>
            </a:r>
          </a:p>
          <a:p>
            <a:pPr lvl="2"/>
            <a:r>
              <a:rPr lang="en-US"/>
              <a:t>Third level</a:t>
            </a:r>
          </a:p>
        </p:txBody>
      </p:sp>
      <p:sp>
        <p:nvSpPr>
          <p:cNvPr id="22" name="Text Placeholder 9">
            <a:extLst>
              <a:ext uri="{FF2B5EF4-FFF2-40B4-BE49-F238E27FC236}">
                <a16:creationId xmlns:a16="http://schemas.microsoft.com/office/drawing/2014/main" id="{7BF8BEF5-A988-AD4B-AB85-61F1FD247C73}"/>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spTree>
    <p:extLst>
      <p:ext uri="{BB962C8B-B14F-4D97-AF65-F5344CB8AC3E}">
        <p14:creationId xmlns:p14="http://schemas.microsoft.com/office/powerpoint/2010/main" val="281893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C9BC4EE-8729-5346-9D89-8C0C46D0372F}"/>
              </a:ext>
            </a:extLst>
          </p:cNvPr>
          <p:cNvSpPr>
            <a:spLocks noGrp="1"/>
          </p:cNvSpPr>
          <p:nvPr>
            <p:ph type="ftr" sz="quarter" idx="3"/>
          </p:nvPr>
        </p:nvSpPr>
        <p:spPr>
          <a:xfrm>
            <a:off x="457200" y="6199632"/>
            <a:ext cx="3840480" cy="365125"/>
          </a:xfrm>
          <a:prstGeom prst="rect">
            <a:avLst/>
          </a:prstGeom>
        </p:spPr>
        <p:txBody>
          <a:bodyPr anchor="b"/>
          <a:lstStyle>
            <a:lvl1pPr>
              <a:defRPr sz="1000" b="0">
                <a:solidFill>
                  <a:schemeClr val="bg1"/>
                </a:solidFill>
              </a:defRPr>
            </a:lvl1pPr>
          </a:lstStyle>
          <a:p>
            <a:r>
              <a:rPr lang="en-US"/>
              <a:t>Absence Management  |   Enterprise Marketing   |   Guardian public</a:t>
            </a:r>
          </a:p>
        </p:txBody>
      </p:sp>
      <p:sp>
        <p:nvSpPr>
          <p:cNvPr id="5" name="Text Placeholder 4">
            <a:extLst>
              <a:ext uri="{FF2B5EF4-FFF2-40B4-BE49-F238E27FC236}">
                <a16:creationId xmlns:a16="http://schemas.microsoft.com/office/drawing/2014/main" id="{91265261-F091-3C42-AE34-433A663035F5}"/>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8" name="Text Placeholder 9">
            <a:extLst>
              <a:ext uri="{FF2B5EF4-FFF2-40B4-BE49-F238E27FC236}">
                <a16:creationId xmlns:a16="http://schemas.microsoft.com/office/drawing/2014/main" id="{8BFEBFEB-804F-8E47-A495-C8807A43685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pic>
        <p:nvPicPr>
          <p:cNvPr id="10" name="Graphic 9">
            <a:extLst>
              <a:ext uri="{FF2B5EF4-FFF2-40B4-BE49-F238E27FC236}">
                <a16:creationId xmlns:a16="http://schemas.microsoft.com/office/drawing/2014/main" id="{F8F90768-3358-C646-850E-DC1171C1025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459581"/>
            <a:ext cx="3219789" cy="443615"/>
          </a:xfrm>
          <a:prstGeom prst="rect">
            <a:avLst/>
          </a:prstGeom>
        </p:spPr>
      </p:pic>
    </p:spTree>
    <p:extLst>
      <p:ext uri="{BB962C8B-B14F-4D97-AF65-F5344CB8AC3E}">
        <p14:creationId xmlns:p14="http://schemas.microsoft.com/office/powerpoint/2010/main" val="39291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accent2"/>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E596F3EF-642E-B04E-9924-DC2E303A4F4E}"/>
              </a:ext>
            </a:extLst>
          </p:cNvPr>
          <p:cNvSpPr>
            <a:spLocks noGrp="1"/>
          </p:cNvSpPr>
          <p:nvPr>
            <p:ph type="ftr" sz="quarter" idx="3"/>
          </p:nvPr>
        </p:nvSpPr>
        <p:spPr>
          <a:xfrm>
            <a:off x="457200" y="6199632"/>
            <a:ext cx="3840480"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18" name="Text Placeholder 4">
            <a:extLst>
              <a:ext uri="{FF2B5EF4-FFF2-40B4-BE49-F238E27FC236}">
                <a16:creationId xmlns:a16="http://schemas.microsoft.com/office/drawing/2014/main" id="{96832DBA-FC4B-F642-BA10-8A05802ABBAC}"/>
              </a:ext>
            </a:extLst>
          </p:cNvPr>
          <p:cNvSpPr>
            <a:spLocks noGrp="1"/>
          </p:cNvSpPr>
          <p:nvPr>
            <p:ph type="body" sz="quarter" idx="15"/>
          </p:nvPr>
        </p:nvSpPr>
        <p:spPr>
          <a:xfrm>
            <a:off x="460248" y="3028950"/>
            <a:ext cx="11274552" cy="689610"/>
          </a:xfrm>
        </p:spPr>
        <p:txBody>
          <a:bodyPr/>
          <a:lstStyle>
            <a:lvl1pPr>
              <a:defRPr sz="4800" b="1"/>
            </a:lvl1pPr>
          </a:lstStyle>
          <a:p>
            <a:pPr lvl="0"/>
            <a:r>
              <a:rPr lang="en-US"/>
              <a:t>Click to edit Master text styles</a:t>
            </a:r>
          </a:p>
        </p:txBody>
      </p:sp>
      <p:sp>
        <p:nvSpPr>
          <p:cNvPr id="6" name="Text Placeholder 9">
            <a:extLst>
              <a:ext uri="{FF2B5EF4-FFF2-40B4-BE49-F238E27FC236}">
                <a16:creationId xmlns:a16="http://schemas.microsoft.com/office/drawing/2014/main" id="{307C49ED-8647-E947-990D-D65788476361}"/>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1000" b="0"/>
            </a:lvl1pPr>
          </a:lstStyle>
          <a:p>
            <a:r>
              <a:rPr lang="en-US"/>
              <a:t>Placeholder for legal disclosure (per Compliance direction).</a:t>
            </a:r>
          </a:p>
        </p:txBody>
      </p:sp>
      <p:pic>
        <p:nvPicPr>
          <p:cNvPr id="7" name="Picture 6">
            <a:extLst>
              <a:ext uri="{FF2B5EF4-FFF2-40B4-BE49-F238E27FC236}">
                <a16:creationId xmlns:a16="http://schemas.microsoft.com/office/drawing/2014/main" id="{2026E983-1BB6-5B47-810F-A2072D4275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59581"/>
            <a:ext cx="3219789" cy="450020"/>
          </a:xfrm>
          <a:prstGeom prst="rect">
            <a:avLst/>
          </a:prstGeom>
        </p:spPr>
      </p:pic>
    </p:spTree>
    <p:extLst>
      <p:ext uri="{BB962C8B-B14F-4D97-AF65-F5344CB8AC3E}">
        <p14:creationId xmlns:p14="http://schemas.microsoft.com/office/powerpoint/2010/main" val="36845302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End of template">
    <p:bg>
      <p:bgPr>
        <a:solidFill>
          <a:schemeClr val="bg2">
            <a:lumMod val="1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60402C-79A5-4594-8023-65F97C856EBE}"/>
              </a:ext>
            </a:extLst>
          </p:cNvPr>
          <p:cNvSpPr txBox="1"/>
          <p:nvPr userDrawn="1"/>
        </p:nvSpPr>
        <p:spPr>
          <a:xfrm>
            <a:off x="457200" y="457200"/>
            <a:ext cx="11277600" cy="5943600"/>
          </a:xfrm>
          <a:prstGeom prst="rect">
            <a:avLst/>
          </a:prstGeom>
          <a:noFill/>
        </p:spPr>
        <p:txBody>
          <a:bodyPr wrap="square" lIns="0" tIns="0" rIns="0" bIns="0" rtlCol="0" anchor="ctr">
            <a:noAutofit/>
          </a:bodyPr>
          <a:lstStyle/>
          <a:p>
            <a:pPr algn="ctr"/>
            <a:r>
              <a:rPr lang="en-US" sz="9600" b="1">
                <a:solidFill>
                  <a:schemeClr val="bg1"/>
                </a:solidFill>
              </a:rPr>
              <a:t>End of template</a:t>
            </a:r>
          </a:p>
        </p:txBody>
      </p:sp>
    </p:spTree>
    <p:extLst>
      <p:ext uri="{BB962C8B-B14F-4D97-AF65-F5344CB8AC3E}">
        <p14:creationId xmlns:p14="http://schemas.microsoft.com/office/powerpoint/2010/main" val="2722779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Split Screen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86A5B-CA7D-434F-B9CD-5EADBB5F92F0}"/>
              </a:ext>
            </a:extLst>
          </p:cNvPr>
          <p:cNvSpPr/>
          <p:nvPr userDrawn="1"/>
        </p:nvSpPr>
        <p:spPr>
          <a:xfrm>
            <a:off x="4457700" y="0"/>
            <a:ext cx="7734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hasCustomPrompt="1"/>
          </p:nvPr>
        </p:nvSpPr>
        <p:spPr>
          <a:xfrm>
            <a:off x="457201" y="457199"/>
            <a:ext cx="3494313" cy="5470635"/>
          </a:xfrm>
        </p:spPr>
        <p:txBody>
          <a:bodyPr/>
          <a:lstStyle>
            <a:lvl1pPr>
              <a:spcAft>
                <a:spcPts val="1000"/>
              </a:spcAft>
              <a:defRPr lang="en-US" sz="2800" b="1" kern="1200" dirty="0">
                <a:solidFill>
                  <a:schemeClr val="bg1"/>
                </a:solidFill>
                <a:latin typeface="+mj-lt"/>
                <a:ea typeface="+mj-ea"/>
                <a:cs typeface="+mj-cs"/>
              </a:defRPr>
            </a:lvl1pPr>
            <a:lvl2pPr marL="0" indent="0">
              <a:spcAft>
                <a:spcPts val="1000"/>
              </a:spcAft>
              <a:buNone/>
              <a:defRPr sz="1800" b="0">
                <a:solidFill>
                  <a:schemeClr val="bg1"/>
                </a:solidFill>
                <a:latin typeface="Effra" panose="020B0603020203020204" pitchFamily="34" charset="0"/>
                <a:cs typeface="Effra" panose="020B0603020203020204" pitchFamily="34" charset="0"/>
              </a:defRPr>
            </a:lvl2pPr>
            <a:lvl3pPr marL="228600" indent="-228600">
              <a:spcAft>
                <a:spcPts val="1000"/>
              </a:spcAft>
              <a:buFont typeface="Arial" panose="020B0604020202020204" pitchFamily="34" charset="0"/>
              <a:buChar char="•"/>
              <a:defRPr sz="1600" b="0">
                <a:solidFill>
                  <a:schemeClr val="bg1"/>
                </a:solidFill>
                <a:latin typeface="Effra" panose="020B0603020203020204" pitchFamily="34" charset="0"/>
                <a:cs typeface="Effra" panose="020B0603020203020204" pitchFamily="34" charset="0"/>
              </a:defRPr>
            </a:lvl3pPr>
            <a:lvl4pPr marL="0" indent="0">
              <a:buFont typeface="Arial" panose="020B0604020202020204" pitchFamily="34" charset="0"/>
              <a:buNone/>
              <a:defRPr lang="en-US" sz="1800" kern="1200" dirty="0">
                <a:solidFill>
                  <a:schemeClr val="bg1"/>
                </a:solidFill>
                <a:latin typeface="+mn-lt"/>
                <a:ea typeface="+mn-ea"/>
                <a:cs typeface="+mn-cs"/>
              </a:defRPr>
            </a:lvl4pPr>
            <a:lvl5pPr marL="228600" indent="-228600">
              <a:buFont typeface="Arial" panose="020B0604020202020204" pitchFamily="34" charset="0"/>
              <a:buChar char="•"/>
              <a:defRPr lang="en-US" sz="1800" kern="1200" dirty="0">
                <a:solidFill>
                  <a:schemeClr val="bg1"/>
                </a:solidFill>
                <a:latin typeface="+mn-lt"/>
                <a:ea typeface="+mn-ea"/>
                <a:cs typeface="+mn-cs"/>
              </a:defRPr>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a:xfrm>
            <a:off x="11269265" y="6153950"/>
            <a:ext cx="465535" cy="365125"/>
          </a:xfrm>
        </p:spPr>
        <p:txBody>
          <a:bodyPr/>
          <a:lstStyle>
            <a:lvl1pPr>
              <a:defRPr b="0">
                <a:solidFill>
                  <a:schemeClr val="accent3"/>
                </a:solidFill>
              </a:defRPr>
            </a:lvl1pPr>
          </a:lstStyle>
          <a:p>
            <a:fld id="{6168363A-81EE-4F99-B7CD-7259FD771CFB}" type="slidenum">
              <a:rPr lang="en-US" smtClean="0"/>
              <a:pPr/>
              <a:t>‹#›</a:t>
            </a:fld>
            <a:endParaRPr lang="en-US"/>
          </a:p>
        </p:txBody>
      </p:sp>
      <p:sp>
        <p:nvSpPr>
          <p:cNvPr id="11" name="Text Placeholder 9">
            <a:extLst>
              <a:ext uri="{FF2B5EF4-FFF2-40B4-BE49-F238E27FC236}">
                <a16:creationId xmlns:a16="http://schemas.microsoft.com/office/drawing/2014/main" id="{F7A50B78-75B3-FD4A-875B-0BF897562642}"/>
              </a:ext>
            </a:extLst>
          </p:cNvPr>
          <p:cNvSpPr>
            <a:spLocks noGrp="1"/>
          </p:cNvSpPr>
          <p:nvPr>
            <p:ph type="body" sz="quarter" idx="14" hasCustomPrompt="1"/>
          </p:nvPr>
        </p:nvSpPr>
        <p:spPr>
          <a:xfrm>
            <a:off x="4956312" y="5946042"/>
            <a:ext cx="5870448" cy="164592"/>
          </a:xfrm>
        </p:spPr>
        <p:txBody>
          <a:bodyPr anchor="b"/>
          <a:lstStyle>
            <a:lvl1pPr>
              <a:lnSpc>
                <a:spcPct val="80000"/>
              </a:lnSpc>
              <a:spcAft>
                <a:spcPts val="0"/>
              </a:spcAft>
              <a:defRPr sz="1000" b="0">
                <a:solidFill>
                  <a:schemeClr val="accent3"/>
                </a:solidFill>
              </a:defRPr>
            </a:lvl1pPr>
          </a:lstStyle>
          <a:p>
            <a:r>
              <a:rPr lang="en-US"/>
              <a:t>Placeholder for legal disclosure (per Compliance direction).</a:t>
            </a:r>
          </a:p>
        </p:txBody>
      </p:sp>
      <p:sp>
        <p:nvSpPr>
          <p:cNvPr id="7" name="Footer Placeholder 4">
            <a:extLst>
              <a:ext uri="{FF2B5EF4-FFF2-40B4-BE49-F238E27FC236}">
                <a16:creationId xmlns:a16="http://schemas.microsoft.com/office/drawing/2014/main" id="{F6776745-6E6C-FD42-9549-7EDCA2D07AA6}"/>
              </a:ext>
            </a:extLst>
          </p:cNvPr>
          <p:cNvSpPr>
            <a:spLocks noGrp="1"/>
          </p:cNvSpPr>
          <p:nvPr>
            <p:ph type="ftr" sz="quarter" idx="3"/>
          </p:nvPr>
        </p:nvSpPr>
        <p:spPr>
          <a:xfrm>
            <a:off x="4956312" y="6199632"/>
            <a:ext cx="5866683" cy="365125"/>
          </a:xfrm>
          <a:prstGeom prst="rect">
            <a:avLst/>
          </a:prstGeom>
        </p:spPr>
        <p:txBody>
          <a:bodyPr anchor="b"/>
          <a:lstStyle>
            <a:lvl1pPr>
              <a:defRPr sz="1000" b="0">
                <a:solidFill>
                  <a:schemeClr val="accent3"/>
                </a:solidFill>
              </a:defRPr>
            </a:lvl1pPr>
          </a:lstStyle>
          <a:p>
            <a:r>
              <a:rPr lang="en-US"/>
              <a:t>Absence Management  |   Enterprise Marketing   |   Guardian public</a:t>
            </a:r>
          </a:p>
        </p:txBody>
      </p:sp>
    </p:spTree>
    <p:extLst>
      <p:ext uri="{BB962C8B-B14F-4D97-AF65-F5344CB8AC3E}">
        <p14:creationId xmlns:p14="http://schemas.microsoft.com/office/powerpoint/2010/main" val="1971775859"/>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25" y="404235"/>
            <a:ext cx="2360037" cy="535430"/>
          </a:xfrm>
          <a:prstGeom prst="rect">
            <a:avLst/>
          </a:prstGeom>
        </p:spPr>
      </p:pic>
      <p:sp>
        <p:nvSpPr>
          <p:cNvPr id="2" name="Title 1">
            <a:extLst>
              <a:ext uri="{FF2B5EF4-FFF2-40B4-BE49-F238E27FC236}">
                <a16:creationId xmlns:a16="http://schemas.microsoft.com/office/drawing/2014/main" id="{FAA7DF82-7DBE-4AFD-AA0F-9A607EB7FBB0}"/>
              </a:ext>
            </a:extLst>
          </p:cNvPr>
          <p:cNvSpPr>
            <a:spLocks noGrp="1"/>
          </p:cNvSpPr>
          <p:nvPr>
            <p:ph type="ctrTitle"/>
          </p:nvPr>
        </p:nvSpPr>
        <p:spPr>
          <a:xfrm>
            <a:off x="457200" y="3962400"/>
            <a:ext cx="5867400" cy="1981199"/>
          </a:xfrm>
        </p:spPr>
        <p:txBody>
          <a:bodyPr anchor="t"/>
          <a:lstStyle>
            <a:lvl1pPr algn="l">
              <a:spcBef>
                <a:spcPts val="0"/>
              </a:spcBef>
              <a:spcAft>
                <a:spcPts val="0"/>
              </a:spcAft>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5CA779D-6811-47EA-96EA-31A4CD4F7703}"/>
              </a:ext>
            </a:extLst>
          </p:cNvPr>
          <p:cNvSpPr>
            <a:spLocks noGrp="1"/>
          </p:cNvSpPr>
          <p:nvPr>
            <p:ph type="subTitle" idx="1"/>
          </p:nvPr>
        </p:nvSpPr>
        <p:spPr>
          <a:xfrm>
            <a:off x="457200" y="2019300"/>
            <a:ext cx="5867400" cy="1714500"/>
          </a:xfrm>
        </p:spPr>
        <p:txBody>
          <a:bodyPr anchor="b"/>
          <a:lstStyle>
            <a:lvl1pPr marL="0" indent="0" algn="l">
              <a:spcBef>
                <a:spcPts val="0"/>
              </a:spcBef>
              <a:spcAft>
                <a:spcPts val="0"/>
              </a:spcAft>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05020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 Pi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4616" y="431006"/>
            <a:ext cx="2308599" cy="506121"/>
          </a:xfrm>
          <a:prstGeom prst="rect">
            <a:avLst/>
          </a:prstGeom>
        </p:spPr>
      </p:pic>
      <p:sp>
        <p:nvSpPr>
          <p:cNvPr id="2" name="Title 1">
            <a:extLst>
              <a:ext uri="{FF2B5EF4-FFF2-40B4-BE49-F238E27FC236}">
                <a16:creationId xmlns:a16="http://schemas.microsoft.com/office/drawing/2014/main" id="{FAA7DF82-7DBE-4AFD-AA0F-9A607EB7FBB0}"/>
              </a:ext>
            </a:extLst>
          </p:cNvPr>
          <p:cNvSpPr>
            <a:spLocks noGrp="1"/>
          </p:cNvSpPr>
          <p:nvPr>
            <p:ph type="ctrTitle"/>
          </p:nvPr>
        </p:nvSpPr>
        <p:spPr>
          <a:xfrm>
            <a:off x="457200" y="3962400"/>
            <a:ext cx="5867400" cy="1981199"/>
          </a:xfrm>
        </p:spPr>
        <p:txBody>
          <a:bodyPr anchor="t"/>
          <a:lstStyle>
            <a:lvl1pPr algn="l">
              <a:spcBef>
                <a:spcPts val="0"/>
              </a:spcBef>
              <a:spcAft>
                <a:spcPts val="0"/>
              </a:spcAft>
              <a:defRPr sz="4800"/>
            </a:lvl1pPr>
          </a:lstStyle>
          <a:p>
            <a:r>
              <a:rPr lang="en-US"/>
              <a:t>Click to edit Master title style</a:t>
            </a:r>
          </a:p>
        </p:txBody>
      </p:sp>
      <p:sp>
        <p:nvSpPr>
          <p:cNvPr id="3" name="Subtitle 2">
            <a:extLst>
              <a:ext uri="{FF2B5EF4-FFF2-40B4-BE49-F238E27FC236}">
                <a16:creationId xmlns:a16="http://schemas.microsoft.com/office/drawing/2014/main" id="{C5CA779D-6811-47EA-96EA-31A4CD4F7703}"/>
              </a:ext>
            </a:extLst>
          </p:cNvPr>
          <p:cNvSpPr>
            <a:spLocks noGrp="1"/>
          </p:cNvSpPr>
          <p:nvPr>
            <p:ph type="subTitle" idx="1"/>
          </p:nvPr>
        </p:nvSpPr>
        <p:spPr>
          <a:xfrm>
            <a:off x="457200" y="2019300"/>
            <a:ext cx="5867400" cy="1714500"/>
          </a:xfrm>
        </p:spPr>
        <p:txBody>
          <a:bodyPr anchor="b"/>
          <a:lstStyle>
            <a:lvl1pPr marL="0" indent="0" algn="l">
              <a:spcBef>
                <a:spcPts val="0"/>
              </a:spcBef>
              <a:spcAft>
                <a:spcPts val="0"/>
              </a:spcAft>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24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 Content Lt">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DEC13E94-205F-D14F-8956-67B4F4868EA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Absence Management  |   Enterprise Marketing   |   Guardian public</a:t>
            </a:r>
          </a:p>
        </p:txBody>
      </p:sp>
      <p:sp>
        <p:nvSpPr>
          <p:cNvPr id="6" name="Slide Number">
            <a:extLst>
              <a:ext uri="{FF2B5EF4-FFF2-40B4-BE49-F238E27FC236}">
                <a16:creationId xmlns:a16="http://schemas.microsoft.com/office/drawing/2014/main" id="{184D4194-F2A7-954B-BDCA-949AA3802E53}"/>
              </a:ext>
            </a:extLst>
          </p:cNvPr>
          <p:cNvSpPr>
            <a:spLocks noGrp="1"/>
          </p:cNvSpPr>
          <p:nvPr>
            <p:ph type="sldNum" sz="quarter" idx="12"/>
          </p:nvPr>
        </p:nvSpPr>
        <p:spPr/>
        <p:txBody>
          <a:bodyPr/>
          <a:lstStyle/>
          <a:p>
            <a:fld id="{8EB3323C-FB4C-034A-A8F5-DA43F08A644B}" type="slidenum">
              <a:t>‹#›</a:t>
            </a:fld>
            <a:endParaRPr lang="en-US"/>
          </a:p>
        </p:txBody>
      </p:sp>
      <p:sp>
        <p:nvSpPr>
          <p:cNvPr id="9" name="Legal">
            <a:extLst>
              <a:ext uri="{FF2B5EF4-FFF2-40B4-BE49-F238E27FC236}">
                <a16:creationId xmlns:a16="http://schemas.microsoft.com/office/drawing/2014/main" id="{0DC9CB52-F24E-A440-AD8D-8D790D3859AC}"/>
              </a:ext>
            </a:extLst>
          </p:cNvPr>
          <p:cNvSpPr>
            <a:spLocks noGrp="1"/>
          </p:cNvSpPr>
          <p:nvPr>
            <p:ph type="body" sz="quarter" idx="14" hasCustomPrompt="1"/>
          </p:nvPr>
        </p:nvSpPr>
        <p:spPr>
          <a:xfrm>
            <a:off x="457200" y="6062472"/>
            <a:ext cx="11277600" cy="229181"/>
          </a:xfrm>
        </p:spPr>
        <p:txBody>
          <a:bodyPr anchor="b" anchorCtr="0">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000"/>
            </a:lvl1pPr>
            <a:lvl2pPr>
              <a:defRPr sz="1000"/>
            </a:lvl2pPr>
            <a:lvl3pPr>
              <a:defRPr sz="1000"/>
            </a:lvl3pPr>
            <a:lvl4pPr>
              <a:defRPr sz="1000"/>
            </a:lvl4pPr>
            <a:lvl5pPr>
              <a:defRPr sz="10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a:t>Optional legal disclosure or footnote</a:t>
            </a:r>
          </a:p>
        </p:txBody>
      </p:sp>
      <p:sp>
        <p:nvSpPr>
          <p:cNvPr id="2" name="Title">
            <a:extLst>
              <a:ext uri="{FF2B5EF4-FFF2-40B4-BE49-F238E27FC236}">
                <a16:creationId xmlns:a16="http://schemas.microsoft.com/office/drawing/2014/main" id="{C681D0C6-76B9-FA49-BE48-D52AA71F1C3D}"/>
              </a:ext>
            </a:extLst>
          </p:cNvPr>
          <p:cNvSpPr>
            <a:spLocks noGrp="1"/>
          </p:cNvSpPr>
          <p:nvPr>
            <p:ph type="title"/>
          </p:nvPr>
        </p:nvSpPr>
        <p:spPr/>
        <p:txBody>
          <a:bodyPr/>
          <a:lstStyle/>
          <a:p>
            <a:r>
              <a:rPr lang="en-US"/>
              <a:t>Click to edit Master title style</a:t>
            </a:r>
          </a:p>
        </p:txBody>
      </p:sp>
      <p:sp>
        <p:nvSpPr>
          <p:cNvPr id="7" name="Subtitle">
            <a:extLst>
              <a:ext uri="{FF2B5EF4-FFF2-40B4-BE49-F238E27FC236}">
                <a16:creationId xmlns:a16="http://schemas.microsoft.com/office/drawing/2014/main" id="{A313B208-D001-3A4A-B7F6-48DB4AFD253B}"/>
              </a:ext>
            </a:extLst>
          </p:cNvPr>
          <p:cNvSpPr>
            <a:spLocks noGrp="1"/>
          </p:cNvSpPr>
          <p:nvPr>
            <p:ph type="body" sz="quarter" idx="13"/>
          </p:nvPr>
        </p:nvSpPr>
        <p:spPr>
          <a:xfrm>
            <a:off x="457200" y="933258"/>
            <a:ext cx="11277600" cy="365760"/>
          </a:xfrm>
        </p:spPr>
        <p:txBody>
          <a:bodyPr/>
          <a:lstStyle>
            <a:lvl1pPr>
              <a:defRPr b="0">
                <a:solidFill>
                  <a:schemeClr val="accent2"/>
                </a:solidFill>
              </a:defRPr>
            </a:lvl1pPr>
          </a:lstStyle>
          <a:p>
            <a:pPr lvl="0"/>
            <a:r>
              <a:rPr lang="en-US"/>
              <a:t>Click to edit Master text styles</a:t>
            </a:r>
          </a:p>
        </p:txBody>
      </p:sp>
      <p:sp>
        <p:nvSpPr>
          <p:cNvPr id="3" name="Content Placeholder 1">
            <a:extLst>
              <a:ext uri="{FF2B5EF4-FFF2-40B4-BE49-F238E27FC236}">
                <a16:creationId xmlns:a16="http://schemas.microsoft.com/office/drawing/2014/main" id="{C3C36747-8FE9-4E40-A993-319647963E6D}"/>
              </a:ext>
            </a:extLst>
          </p:cNvPr>
          <p:cNvSpPr>
            <a:spLocks noGrp="1"/>
          </p:cNvSpPr>
          <p:nvPr>
            <p:ph idx="1"/>
          </p:nvPr>
        </p:nvSpPr>
        <p:spPr>
          <a:xfrm>
            <a:off x="457200" y="1600200"/>
            <a:ext cx="34472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62BE509A-1608-5A4D-AF46-531F5265540F}"/>
              </a:ext>
            </a:extLst>
          </p:cNvPr>
          <p:cNvSpPr>
            <a:spLocks noGrp="1"/>
          </p:cNvSpPr>
          <p:nvPr>
            <p:ph idx="15"/>
          </p:nvPr>
        </p:nvSpPr>
        <p:spPr>
          <a:xfrm>
            <a:off x="4372356" y="1600200"/>
            <a:ext cx="34472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EE2F876F-DDEB-244F-AB3A-585F79566239}"/>
              </a:ext>
            </a:extLst>
          </p:cNvPr>
          <p:cNvSpPr>
            <a:spLocks noGrp="1"/>
          </p:cNvSpPr>
          <p:nvPr>
            <p:ph idx="16"/>
          </p:nvPr>
        </p:nvSpPr>
        <p:spPr>
          <a:xfrm>
            <a:off x="8287512" y="1606550"/>
            <a:ext cx="344728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631066"/>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960" userDrawn="1">
          <p15:clr>
            <a:srgbClr val="FBAE40"/>
          </p15:clr>
        </p15:guide>
        <p15:guide id="3" pos="2752" userDrawn="1">
          <p15:clr>
            <a:srgbClr val="FBAE40"/>
          </p15:clr>
        </p15:guide>
        <p15:guide id="4" pos="521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457200" y="3009900"/>
            <a:ext cx="7505700" cy="2933700"/>
          </a:xfrm>
        </p:spPr>
        <p:txBody>
          <a:bodyPr anchor="t"/>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CB690D1-7D7F-4F2D-AB05-8E647CEF98B9}"/>
              </a:ext>
            </a:extLst>
          </p:cNvPr>
          <p:cNvSpPr>
            <a:spLocks noGrp="1"/>
          </p:cNvSpPr>
          <p:nvPr>
            <p:ph type="body" idx="1"/>
          </p:nvPr>
        </p:nvSpPr>
        <p:spPr>
          <a:xfrm>
            <a:off x="457200" y="457201"/>
            <a:ext cx="7505700" cy="800099"/>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FD742131-EBBF-424C-8717-6549247D542B}"/>
              </a:ext>
            </a:extLst>
          </p:cNvPr>
          <p:cNvSpPr>
            <a:spLocks noGrp="1"/>
          </p:cNvSpPr>
          <p:nvPr>
            <p:ph type="ftr" sz="quarter" idx="11"/>
          </p:nvPr>
        </p:nvSpPr>
        <p:spPr/>
        <p:txBody>
          <a:bodyPr/>
          <a:lstStyle>
            <a:lvl1pPr>
              <a:defRPr>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Tree>
    <p:extLst>
      <p:ext uri="{BB962C8B-B14F-4D97-AF65-F5344CB8AC3E}">
        <p14:creationId xmlns:p14="http://schemas.microsoft.com/office/powerpoint/2010/main" val="351344156"/>
      </p:ext>
    </p:extLst>
  </p:cSld>
  <p:clrMapOvr>
    <a:masterClrMapping/>
  </p:clrMapOvr>
  <p:extLst>
    <p:ext uri="{DCECCB84-F9BA-43D5-87BE-67443E8EF086}">
      <p15:sldGuideLst xmlns:p15="http://schemas.microsoft.com/office/powerpoint/2012/main">
        <p15:guide id="1" orient="horz" pos="1896">
          <p15:clr>
            <a:srgbClr val="C35EA4"/>
          </p15:clr>
        </p15:guide>
        <p15:guide id="2" pos="501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 Ic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B183-82DE-4594-89B5-32EAC000DF34}"/>
              </a:ext>
            </a:extLst>
          </p:cNvPr>
          <p:cNvSpPr>
            <a:spLocks noGrp="1"/>
          </p:cNvSpPr>
          <p:nvPr>
            <p:ph type="title"/>
          </p:nvPr>
        </p:nvSpPr>
        <p:spPr>
          <a:xfrm>
            <a:off x="5867400" y="2019300"/>
            <a:ext cx="5867400" cy="1975104"/>
          </a:xfrm>
        </p:spPr>
        <p:txBody>
          <a:bodyPr anchor="ctr"/>
          <a:lstStyle>
            <a:lvl1pPr>
              <a:defRPr sz="4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FD742131-EBBF-424C-8717-6549247D542B}"/>
              </a:ext>
            </a:extLst>
          </p:cNvPr>
          <p:cNvSpPr>
            <a:spLocks noGrp="1"/>
          </p:cNvSpPr>
          <p:nvPr>
            <p:ph type="ftr" sz="quarter" idx="11"/>
          </p:nvPr>
        </p:nvSpPr>
        <p:spPr/>
        <p:txBody>
          <a:bodyPr/>
          <a:lstStyle>
            <a:lvl1pPr>
              <a:defRPr>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4" name="Oval 3">
            <a:extLst>
              <a:ext uri="{FF2B5EF4-FFF2-40B4-BE49-F238E27FC236}">
                <a16:creationId xmlns:a16="http://schemas.microsoft.com/office/drawing/2014/main" id="{4208C7A0-2EA9-41AC-954A-50276AE02250}"/>
              </a:ext>
            </a:extLst>
          </p:cNvPr>
          <p:cNvSpPr/>
          <p:nvPr userDrawn="1"/>
        </p:nvSpPr>
        <p:spPr>
          <a:xfrm>
            <a:off x="1310640" y="1272540"/>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740307146"/>
      </p:ext>
    </p:extLst>
  </p:cSld>
  <p:clrMapOvr>
    <a:masterClrMapping/>
  </p:clrMapOvr>
  <p:extLst>
    <p:ext uri="{DCECCB84-F9BA-43D5-87BE-67443E8EF086}">
      <p15:sldGuideLst xmlns:p15="http://schemas.microsoft.com/office/powerpoint/2012/main">
        <p15:guide id="1" orient="horz" pos="1896">
          <p15:clr>
            <a:srgbClr val="C35EA4"/>
          </p15:clr>
        </p15:guide>
        <p15:guide id="2" pos="1920">
          <p15:clr>
            <a:srgbClr val="C35E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lag + Pi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2E0961-63B9-4488-A8FA-5CC3C250CD34}"/>
              </a:ext>
            </a:extLst>
          </p:cNvPr>
          <p:cNvSpPr/>
          <p:nvPr userDrawn="1"/>
        </p:nvSpPr>
        <p:spPr>
          <a:xfrm>
            <a:off x="0" y="2971083"/>
            <a:ext cx="5867400" cy="2439833"/>
          </a:xfrm>
          <a:custGeom>
            <a:avLst/>
            <a:gdLst>
              <a:gd name="connsiteX0" fmla="*/ 0 w 5867400"/>
              <a:gd name="connsiteY0" fmla="*/ 0 h 2439833"/>
              <a:gd name="connsiteX1" fmla="*/ 5304970 w 5867400"/>
              <a:gd name="connsiteY1" fmla="*/ 0 h 2439833"/>
              <a:gd name="connsiteX2" fmla="*/ 5867400 w 5867400"/>
              <a:gd name="connsiteY2" fmla="*/ 562430 h 2439833"/>
              <a:gd name="connsiteX3" fmla="*/ 5867400 w 5867400"/>
              <a:gd name="connsiteY3" fmla="*/ 2439833 h 2439833"/>
              <a:gd name="connsiteX4" fmla="*/ 0 w 5867400"/>
              <a:gd name="connsiteY4" fmla="*/ 2439833 h 2439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400" h="2439833">
                <a:moveTo>
                  <a:pt x="0" y="0"/>
                </a:moveTo>
                <a:lnTo>
                  <a:pt x="5304970" y="0"/>
                </a:lnTo>
                <a:cubicBezTo>
                  <a:pt x="5615592" y="0"/>
                  <a:pt x="5867400" y="251808"/>
                  <a:pt x="5867400" y="562430"/>
                </a:cubicBezTo>
                <a:lnTo>
                  <a:pt x="5867400" y="2439833"/>
                </a:lnTo>
                <a:lnTo>
                  <a:pt x="0" y="24398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Lyon Display Regular" panose="02000603080000020004" pitchFamily="50" charset="0"/>
            </a:endParaRPr>
          </a:p>
        </p:txBody>
      </p:sp>
      <p:sp>
        <p:nvSpPr>
          <p:cNvPr id="9" name="Title 1">
            <a:extLst>
              <a:ext uri="{FF2B5EF4-FFF2-40B4-BE49-F238E27FC236}">
                <a16:creationId xmlns:a16="http://schemas.microsoft.com/office/drawing/2014/main" id="{224F1F05-9834-4965-92C5-AA6EAF0593A9}"/>
              </a:ext>
            </a:extLst>
          </p:cNvPr>
          <p:cNvSpPr>
            <a:spLocks noGrp="1"/>
          </p:cNvSpPr>
          <p:nvPr>
            <p:ph type="title"/>
          </p:nvPr>
        </p:nvSpPr>
        <p:spPr>
          <a:xfrm>
            <a:off x="0" y="2971083"/>
            <a:ext cx="5867400" cy="2439833"/>
          </a:xfrm>
          <a:custGeom>
            <a:avLst/>
            <a:gdLst>
              <a:gd name="connsiteX0" fmla="*/ 562479 w 5867400"/>
              <a:gd name="connsiteY0" fmla="*/ 0 h 2439833"/>
              <a:gd name="connsiteX1" fmla="*/ 5304921 w 5867400"/>
              <a:gd name="connsiteY1" fmla="*/ 0 h 2439833"/>
              <a:gd name="connsiteX2" fmla="*/ 5867400 w 5867400"/>
              <a:gd name="connsiteY2" fmla="*/ 562479 h 2439833"/>
              <a:gd name="connsiteX3" fmla="*/ 5867400 w 5867400"/>
              <a:gd name="connsiteY3" fmla="*/ 2439833 h 2439833"/>
              <a:gd name="connsiteX4" fmla="*/ 5867400 w 5867400"/>
              <a:gd name="connsiteY4" fmla="*/ 2439833 h 2439833"/>
              <a:gd name="connsiteX5" fmla="*/ 0 w 5867400"/>
              <a:gd name="connsiteY5" fmla="*/ 2439833 h 2439833"/>
              <a:gd name="connsiteX6" fmla="*/ 0 w 5867400"/>
              <a:gd name="connsiteY6" fmla="*/ 2439833 h 2439833"/>
              <a:gd name="connsiteX7" fmla="*/ 0 w 5867400"/>
              <a:gd name="connsiteY7" fmla="*/ 562479 h 2439833"/>
              <a:gd name="connsiteX8" fmla="*/ 562479 w 5867400"/>
              <a:gd name="connsiteY8" fmla="*/ 0 h 2439833"/>
              <a:gd name="connsiteX0" fmla="*/ 562479 w 5867400"/>
              <a:gd name="connsiteY0" fmla="*/ 0 h 2439833"/>
              <a:gd name="connsiteX1" fmla="*/ 5304921 w 5867400"/>
              <a:gd name="connsiteY1" fmla="*/ 0 h 2439833"/>
              <a:gd name="connsiteX2" fmla="*/ 5867400 w 5867400"/>
              <a:gd name="connsiteY2" fmla="*/ 562479 h 2439833"/>
              <a:gd name="connsiteX3" fmla="*/ 5867400 w 5867400"/>
              <a:gd name="connsiteY3" fmla="*/ 2439833 h 2439833"/>
              <a:gd name="connsiteX4" fmla="*/ 5867400 w 5867400"/>
              <a:gd name="connsiteY4" fmla="*/ 2439833 h 2439833"/>
              <a:gd name="connsiteX5" fmla="*/ 0 w 5867400"/>
              <a:gd name="connsiteY5" fmla="*/ 2439833 h 2439833"/>
              <a:gd name="connsiteX6" fmla="*/ 0 w 5867400"/>
              <a:gd name="connsiteY6" fmla="*/ 2439833 h 2439833"/>
              <a:gd name="connsiteX7" fmla="*/ 0 w 5867400"/>
              <a:gd name="connsiteY7" fmla="*/ 562479 h 2439833"/>
              <a:gd name="connsiteX8" fmla="*/ 562479 w 5867400"/>
              <a:gd name="connsiteY8" fmla="*/ 0 h 2439833"/>
              <a:gd name="connsiteX0" fmla="*/ 504 w 5867400"/>
              <a:gd name="connsiteY0" fmla="*/ 0 h 2439833"/>
              <a:gd name="connsiteX1" fmla="*/ 5304921 w 5867400"/>
              <a:gd name="connsiteY1" fmla="*/ 0 h 2439833"/>
              <a:gd name="connsiteX2" fmla="*/ 5867400 w 5867400"/>
              <a:gd name="connsiteY2" fmla="*/ 562479 h 2439833"/>
              <a:gd name="connsiteX3" fmla="*/ 5867400 w 5867400"/>
              <a:gd name="connsiteY3" fmla="*/ 2439833 h 2439833"/>
              <a:gd name="connsiteX4" fmla="*/ 5867400 w 5867400"/>
              <a:gd name="connsiteY4" fmla="*/ 2439833 h 2439833"/>
              <a:gd name="connsiteX5" fmla="*/ 0 w 5867400"/>
              <a:gd name="connsiteY5" fmla="*/ 2439833 h 2439833"/>
              <a:gd name="connsiteX6" fmla="*/ 0 w 5867400"/>
              <a:gd name="connsiteY6" fmla="*/ 2439833 h 2439833"/>
              <a:gd name="connsiteX7" fmla="*/ 0 w 5867400"/>
              <a:gd name="connsiteY7" fmla="*/ 562479 h 2439833"/>
              <a:gd name="connsiteX8" fmla="*/ 504 w 5867400"/>
              <a:gd name="connsiteY8" fmla="*/ 0 h 243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400" h="2439833">
                <a:moveTo>
                  <a:pt x="504" y="0"/>
                </a:moveTo>
                <a:lnTo>
                  <a:pt x="5304921" y="0"/>
                </a:lnTo>
                <a:cubicBezTo>
                  <a:pt x="5615570" y="0"/>
                  <a:pt x="5867400" y="251830"/>
                  <a:pt x="5867400" y="562479"/>
                </a:cubicBezTo>
                <a:lnTo>
                  <a:pt x="5867400" y="2439833"/>
                </a:lnTo>
                <a:lnTo>
                  <a:pt x="5867400" y="2439833"/>
                </a:lnTo>
                <a:lnTo>
                  <a:pt x="0" y="2439833"/>
                </a:lnTo>
                <a:lnTo>
                  <a:pt x="0" y="2439833"/>
                </a:lnTo>
                <a:lnTo>
                  <a:pt x="0" y="562479"/>
                </a:lnTo>
                <a:lnTo>
                  <a:pt x="504" y="0"/>
                </a:lnTo>
                <a:close/>
              </a:path>
            </a:pathLst>
          </a:custGeom>
          <a:noFill/>
        </p:spPr>
        <p:txBody>
          <a:bodyPr lIns="457200" tIns="457200" rIns="457200" bIns="365760" anchor="t"/>
          <a:lstStyle>
            <a:lvl1pPr algn="l" defTabSz="914400" rtl="0" eaLnBrk="1" latinLnBrk="0" hangingPunct="1">
              <a:lnSpc>
                <a:spcPct val="90000"/>
              </a:lnSpc>
              <a:spcBef>
                <a:spcPct val="0"/>
              </a:spcBef>
              <a:buNone/>
              <a:defRPr lang="en-US" sz="3200" b="0" kern="120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FD742131-EBBF-424C-8717-6549247D542B}"/>
              </a:ext>
            </a:extLst>
          </p:cNvPr>
          <p:cNvSpPr>
            <a:spLocks noGrp="1"/>
          </p:cNvSpPr>
          <p:nvPr>
            <p:ph type="ftr" sz="quarter" idx="11"/>
          </p:nvPr>
        </p:nvSpPr>
        <p:spPr/>
        <p:txBody>
          <a:bodyPr/>
          <a:lstStyle>
            <a:lvl1pPr>
              <a:defRPr>
                <a:solidFill>
                  <a:schemeClr val="tx2"/>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486A01C2-AA27-4371-A358-92AE072F3751}"/>
              </a:ext>
            </a:extLst>
          </p:cNvPr>
          <p:cNvSpPr>
            <a:spLocks noGrp="1"/>
          </p:cNvSpPr>
          <p:nvPr>
            <p:ph type="sldNum" sz="quarter" idx="12"/>
          </p:nvPr>
        </p:nvSpPr>
        <p:spPr/>
        <p:txBody>
          <a:bodyPr/>
          <a:lstStyle>
            <a:lvl1pPr>
              <a:defRPr>
                <a:solidFill>
                  <a:schemeClr val="tx2"/>
                </a:solidFill>
              </a:defRPr>
            </a:lvl1pPr>
          </a:lstStyle>
          <a:p>
            <a:fld id="{6168363A-81EE-4F99-B7CD-7259FD771CFB}" type="slidenum">
              <a:rPr lang="en-US" smtClean="0"/>
              <a:pPr/>
              <a:t>‹#›</a:t>
            </a:fld>
            <a:endParaRPr lang="en-US"/>
          </a:p>
        </p:txBody>
      </p:sp>
    </p:spTree>
    <p:extLst>
      <p:ext uri="{BB962C8B-B14F-4D97-AF65-F5344CB8AC3E}">
        <p14:creationId xmlns:p14="http://schemas.microsoft.com/office/powerpoint/2010/main" val="1711691320"/>
      </p:ext>
    </p:extLst>
  </p:cSld>
  <p:clrMapOvr>
    <a:masterClrMapping/>
  </p:clrMapOvr>
  <p:extLst>
    <p:ext uri="{DCECCB84-F9BA-43D5-87BE-67443E8EF086}">
      <p15:sldGuideLst xmlns:p15="http://schemas.microsoft.com/office/powerpoint/2012/main">
        <p15:guide id="1" orient="horz" pos="1392">
          <p15:clr>
            <a:srgbClr val="C35EA4"/>
          </p15:clr>
        </p15:guide>
        <p15:guide id="2" orient="horz" pos="2928">
          <p15:clr>
            <a:srgbClr val="C35E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457200"/>
            <a:ext cx="11277600" cy="5486399"/>
          </a:xfrm>
        </p:spPr>
        <p:txBody>
          <a:bodyPr/>
          <a:lstStyle>
            <a:lvl1pPr>
              <a:spcAft>
                <a:spcPts val="1800"/>
              </a:spcAft>
              <a:defRPr sz="4000">
                <a:solidFill>
                  <a:schemeClr val="bg1"/>
                </a:solidFill>
              </a:defRPr>
            </a:lvl1pPr>
            <a:lvl2pPr marL="571500" indent="-571500">
              <a:buFont typeface="+mj-lt"/>
              <a:buAutoNum type="arabicPeriod"/>
              <a:defRPr sz="3200">
                <a:solidFill>
                  <a:schemeClr val="bg1"/>
                </a:solidFill>
              </a:defRPr>
            </a:lvl2pPr>
            <a:lvl3pPr marL="858838" indent="-234950">
              <a:buFont typeface="Arial" panose="020B0604020202020204" pitchFamily="34" charset="0"/>
              <a:buChar char="‒"/>
              <a:defRPr sz="2000">
                <a:solidFill>
                  <a:schemeClr val="bg1"/>
                </a:solidFill>
              </a:defRPr>
            </a:lvl3pPr>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lvl1pPr>
              <a:defRPr>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lvl1pPr>
              <a:defRPr>
                <a:solidFill>
                  <a:schemeClr val="bg1"/>
                </a:solidFill>
              </a:defRPr>
            </a:lvl1pPr>
          </a:lstStyle>
          <a:p>
            <a:fld id="{6168363A-81EE-4F99-B7CD-7259FD771CFB}" type="slidenum">
              <a:rPr lang="en-US" smtClean="0"/>
              <a:pPr/>
              <a:t>‹#›</a:t>
            </a:fld>
            <a:endParaRPr lang="en-US"/>
          </a:p>
        </p:txBody>
      </p:sp>
      <p:sp>
        <p:nvSpPr>
          <p:cNvPr id="7" name="Text Placeholder 9">
            <a:extLst>
              <a:ext uri="{FF2B5EF4-FFF2-40B4-BE49-F238E27FC236}">
                <a16:creationId xmlns:a16="http://schemas.microsoft.com/office/drawing/2014/main" id="{6A654140-8E17-4972-B30E-794F7EA0C2D9}"/>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solidFill>
                  <a:schemeClr val="bg1"/>
                </a:solidFill>
              </a:defRPr>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41391988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p:txBody>
          <a:bodyPr/>
          <a:lstStyle>
            <a:lvl5pPr marL="0"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9E94E103-6E61-4144-B24B-CEA469FC270B}"/>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
        <p:nvSpPr>
          <p:cNvPr id="10" name="Text Placeholder 9">
            <a:extLst>
              <a:ext uri="{FF2B5EF4-FFF2-40B4-BE49-F238E27FC236}">
                <a16:creationId xmlns:a16="http://schemas.microsoft.com/office/drawing/2014/main" id="{70A649E6-0898-41B2-8278-F8524A20A2E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Tree>
    <p:extLst>
      <p:ext uri="{BB962C8B-B14F-4D97-AF65-F5344CB8AC3E}">
        <p14:creationId xmlns:p14="http://schemas.microsoft.com/office/powerpoint/2010/main" val="13432919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a:xfrm>
            <a:off x="457200" y="457200"/>
            <a:ext cx="11277600" cy="8001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0"/>
            <a:ext cx="5410200" cy="3924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6324600" y="2019300"/>
            <a:ext cx="5410200" cy="3924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1BDB1D10-F208-4D8C-ABCC-BB7837B802CA}"/>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9" name="Text Placeholder 6">
            <a:extLst>
              <a:ext uri="{FF2B5EF4-FFF2-40B4-BE49-F238E27FC236}">
                <a16:creationId xmlns:a16="http://schemas.microsoft.com/office/drawing/2014/main" id="{6AC59905-515E-47DB-BC68-62F92BA66983}"/>
              </a:ext>
            </a:extLst>
          </p:cNvPr>
          <p:cNvSpPr>
            <a:spLocks noGrp="1"/>
          </p:cNvSpPr>
          <p:nvPr>
            <p:ph type="body" sz="quarter" idx="15"/>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6733537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11277600" cy="1714500"/>
          </a:xfrm>
        </p:spPr>
        <p:txBody>
          <a:bodyPr/>
          <a:lstStyle>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Text Placeholder 6">
            <a:extLst>
              <a:ext uri="{FF2B5EF4-FFF2-40B4-BE49-F238E27FC236}">
                <a16:creationId xmlns:a16="http://schemas.microsoft.com/office/drawing/2014/main" id="{9E94E103-6E61-4144-B24B-CEA469FC270B}"/>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
        <p:nvSpPr>
          <p:cNvPr id="10" name="Text Placeholder 9">
            <a:extLst>
              <a:ext uri="{FF2B5EF4-FFF2-40B4-BE49-F238E27FC236}">
                <a16:creationId xmlns:a16="http://schemas.microsoft.com/office/drawing/2014/main" id="{70A649E6-0898-41B2-8278-F8524A20A2EB}"/>
              </a:ext>
            </a:extLst>
          </p:cNvPr>
          <p:cNvSpPr>
            <a:spLocks noGrp="1"/>
          </p:cNvSpPr>
          <p:nvPr>
            <p:ph type="body" sz="quarter" idx="14"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8" name="Content Placeholder 2">
            <a:extLst>
              <a:ext uri="{FF2B5EF4-FFF2-40B4-BE49-F238E27FC236}">
                <a16:creationId xmlns:a16="http://schemas.microsoft.com/office/drawing/2014/main" id="{73D8623C-BDFE-44CA-A5C5-7ADBAC8EE36A}"/>
              </a:ext>
            </a:extLst>
          </p:cNvPr>
          <p:cNvSpPr>
            <a:spLocks noGrp="1"/>
          </p:cNvSpPr>
          <p:nvPr>
            <p:ph idx="15"/>
          </p:nvPr>
        </p:nvSpPr>
        <p:spPr>
          <a:xfrm>
            <a:off x="457200" y="3962400"/>
            <a:ext cx="11277600" cy="1714500"/>
          </a:xfrm>
        </p:spPr>
        <p:txBody>
          <a:bodyPr/>
          <a:lstStyle>
            <a:lvl5pPr marL="0" indent="0">
              <a:buNone/>
              <a:defRPr>
                <a:latin typeface="Lyon Display Regular" panose="02000603080000020004" pitchFamily="50"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029730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3456432"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4371769" y="2019300"/>
            <a:ext cx="7363031"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011DA2E4-DCAE-4B81-88BE-2EB1BE70B35E}"/>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9" name="Text Placeholder 6">
            <a:extLst>
              <a:ext uri="{FF2B5EF4-FFF2-40B4-BE49-F238E27FC236}">
                <a16:creationId xmlns:a16="http://schemas.microsoft.com/office/drawing/2014/main" id="{910BCB2F-6288-4507-A634-4094C6E08633}"/>
              </a:ext>
            </a:extLst>
          </p:cNvPr>
          <p:cNvSpPr>
            <a:spLocks noGrp="1"/>
          </p:cNvSpPr>
          <p:nvPr>
            <p:ph type="body" sz="quarter" idx="13"/>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35751718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301"/>
            <a:ext cx="3456432"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4371769" y="2019301"/>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8278368" y="2019300"/>
            <a:ext cx="3456432" cy="39242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D6409EEE-F532-4D71-999F-5DA4FD850B7E}"/>
              </a:ext>
            </a:extLst>
          </p:cNvPr>
          <p:cNvSpPr>
            <a:spLocks noGrp="1"/>
          </p:cNvSpPr>
          <p:nvPr>
            <p:ph type="body" sz="quarter" idx="15"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4" name="Text Placeholder 6">
            <a:extLst>
              <a:ext uri="{FF2B5EF4-FFF2-40B4-BE49-F238E27FC236}">
                <a16:creationId xmlns:a16="http://schemas.microsoft.com/office/drawing/2014/main" id="{2450D000-61A3-4B90-B7EE-AB19FADB5E41}"/>
              </a:ext>
            </a:extLst>
          </p:cNvPr>
          <p:cNvSpPr>
            <a:spLocks noGrp="1"/>
          </p:cNvSpPr>
          <p:nvPr>
            <p:ph type="body" sz="quarter" idx="16"/>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28176272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9DB5-590F-4B9B-A33D-7D09CD7B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18AFE-870D-4135-BC81-69C727BEAC6C}"/>
              </a:ext>
            </a:extLst>
          </p:cNvPr>
          <p:cNvSpPr>
            <a:spLocks noGrp="1"/>
          </p:cNvSpPr>
          <p:nvPr>
            <p:ph idx="1"/>
          </p:nvPr>
        </p:nvSpPr>
        <p:spPr>
          <a:xfrm>
            <a:off x="457200" y="2019299"/>
            <a:ext cx="2468880"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36A2C1C-90C2-4E29-9529-61219F1267A8}"/>
              </a:ext>
            </a:extLst>
          </p:cNvPr>
          <p:cNvSpPr>
            <a:spLocks noGrp="1"/>
          </p:cNvSpPr>
          <p:nvPr>
            <p:ph type="ftr" sz="quarter" idx="11"/>
          </p:nvPr>
        </p:nvSpPr>
        <p:spPr/>
        <p:txBody>
          <a:bodyPr/>
          <a:lstStyle/>
          <a:p>
            <a:r>
              <a:rPr lang="en-US"/>
              <a:t>Presentation title   |   Business Unit</a:t>
            </a:r>
          </a:p>
        </p:txBody>
      </p:sp>
      <p:sp>
        <p:nvSpPr>
          <p:cNvPr id="6" name="Slide Number Placeholder 5">
            <a:extLst>
              <a:ext uri="{FF2B5EF4-FFF2-40B4-BE49-F238E27FC236}">
                <a16:creationId xmlns:a16="http://schemas.microsoft.com/office/drawing/2014/main" id="{571BD10B-622B-462B-B275-1A1CADA2F179}"/>
              </a:ext>
            </a:extLst>
          </p:cNvPr>
          <p:cNvSpPr>
            <a:spLocks noGrp="1"/>
          </p:cNvSpPr>
          <p:nvPr>
            <p:ph type="sldNum" sz="quarter" idx="12"/>
          </p:nvPr>
        </p:nvSpPr>
        <p:spPr/>
        <p:txBody>
          <a:bodyPr/>
          <a:lstStyle/>
          <a:p>
            <a:fld id="{6168363A-81EE-4F99-B7CD-7259FD771CFB}" type="slidenum">
              <a:rPr lang="en-US" smtClean="0"/>
              <a:t>‹#›</a:t>
            </a:fld>
            <a:endParaRPr lang="en-US"/>
          </a:p>
        </p:txBody>
      </p:sp>
      <p:sp>
        <p:nvSpPr>
          <p:cNvPr id="7" name="Content Placeholder 2">
            <a:extLst>
              <a:ext uri="{FF2B5EF4-FFF2-40B4-BE49-F238E27FC236}">
                <a16:creationId xmlns:a16="http://schemas.microsoft.com/office/drawing/2014/main" id="{15A222D0-825A-4D43-B58C-61D79F24CF98}"/>
              </a:ext>
            </a:extLst>
          </p:cNvPr>
          <p:cNvSpPr>
            <a:spLocks noGrp="1"/>
          </p:cNvSpPr>
          <p:nvPr>
            <p:ph idx="13"/>
          </p:nvPr>
        </p:nvSpPr>
        <p:spPr>
          <a:xfrm>
            <a:off x="3392879" y="2019299"/>
            <a:ext cx="2468880"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84D2FA32-52D1-451B-9757-35145F994B15}"/>
              </a:ext>
            </a:extLst>
          </p:cNvPr>
          <p:cNvSpPr>
            <a:spLocks noGrp="1"/>
          </p:cNvSpPr>
          <p:nvPr>
            <p:ph idx="14"/>
          </p:nvPr>
        </p:nvSpPr>
        <p:spPr>
          <a:xfrm>
            <a:off x="9264238" y="2019299"/>
            <a:ext cx="2468880"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B9A41484-B787-4DE1-8AAB-187F717A3E9D}"/>
              </a:ext>
            </a:extLst>
          </p:cNvPr>
          <p:cNvSpPr>
            <a:spLocks noGrp="1"/>
          </p:cNvSpPr>
          <p:nvPr>
            <p:ph idx="15"/>
          </p:nvPr>
        </p:nvSpPr>
        <p:spPr>
          <a:xfrm>
            <a:off x="6328558" y="2019299"/>
            <a:ext cx="2468880" cy="3924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9103E087-3510-42D1-B065-E6DF10C4892C}"/>
              </a:ext>
            </a:extLst>
          </p:cNvPr>
          <p:cNvSpPr>
            <a:spLocks noGrp="1"/>
          </p:cNvSpPr>
          <p:nvPr>
            <p:ph type="body" sz="quarter" idx="16" hasCustomPrompt="1"/>
          </p:nvPr>
        </p:nvSpPr>
        <p:spPr>
          <a:xfrm>
            <a:off x="457200" y="5946042"/>
            <a:ext cx="11277600" cy="168029"/>
          </a:xfrm>
        </p:spPr>
        <p:txBody>
          <a:bodyPr anchor="b"/>
          <a:lstStyle>
            <a:lvl1pPr>
              <a:lnSpc>
                <a:spcPct val="80000"/>
              </a:lnSpc>
              <a:spcAft>
                <a:spcPts val="0"/>
              </a:spcAft>
              <a:defRPr sz="700" b="0"/>
            </a:lvl1pPr>
          </a:lstStyle>
          <a:p>
            <a:pPr lvl="0"/>
            <a:r>
              <a:rPr lang="en-US"/>
              <a:t>Legal Disclosure placeholder. Informational Classification (e.g. “</a:t>
            </a:r>
            <a:r>
              <a:rPr lang="en-US" err="1"/>
              <a:t>ReedGroup</a:t>
            </a:r>
            <a:r>
              <a:rPr lang="en-US"/>
              <a:t> Confidential”)</a:t>
            </a:r>
          </a:p>
        </p:txBody>
      </p:sp>
      <p:sp>
        <p:nvSpPr>
          <p:cNvPr id="12" name="Text Placeholder 6">
            <a:extLst>
              <a:ext uri="{FF2B5EF4-FFF2-40B4-BE49-F238E27FC236}">
                <a16:creationId xmlns:a16="http://schemas.microsoft.com/office/drawing/2014/main" id="{8F1128CD-E3F9-4166-A3C6-4241D8B33F24}"/>
              </a:ext>
            </a:extLst>
          </p:cNvPr>
          <p:cNvSpPr>
            <a:spLocks noGrp="1"/>
          </p:cNvSpPr>
          <p:nvPr>
            <p:ph type="body" sz="quarter" idx="17"/>
          </p:nvPr>
        </p:nvSpPr>
        <p:spPr>
          <a:xfrm>
            <a:off x="457200" y="931862"/>
            <a:ext cx="11277600" cy="630237"/>
          </a:xfrm>
        </p:spPr>
        <p:txBody>
          <a:bodyPr/>
          <a:lstStyle>
            <a:lvl1pPr>
              <a:spcBef>
                <a:spcPts val="1200"/>
              </a:spcBef>
              <a:spcAft>
                <a:spcPts val="0"/>
              </a:spcAft>
              <a:defRPr sz="2000" b="0">
                <a:solidFill>
                  <a:schemeClr val="accent2"/>
                </a:solidFill>
              </a:defRPr>
            </a:lvl1pPr>
          </a:lstStyle>
          <a:p>
            <a:pPr lvl="0"/>
            <a:r>
              <a:rPr lang="en-US"/>
              <a:t>Edit Master text styles</a:t>
            </a:r>
          </a:p>
        </p:txBody>
      </p:sp>
    </p:spTree>
    <p:extLst>
      <p:ext uri="{BB962C8B-B14F-4D97-AF65-F5344CB8AC3E}">
        <p14:creationId xmlns:p14="http://schemas.microsoft.com/office/powerpoint/2010/main" val="1899807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4"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46.xml"/><Relationship Id="rId7" Type="http://schemas.openxmlformats.org/officeDocument/2006/relationships/image" Target="../media/image4.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theme" Target="../theme/theme11.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theme" Target="../theme/theme12.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image" Target="../media/image24.svg"/><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image" Target="../media/image2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image" Target="../media/image23.pn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theme" Target="../theme/theme13.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image" Target="../media/image24.sv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4" Type="http://schemas.openxmlformats.org/officeDocument/2006/relationships/image" Target="../media/image28.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5" Type="http://schemas.openxmlformats.org/officeDocument/2006/relationships/slideLayout" Target="../slideLayouts/slideLayout207.xml"/><Relationship Id="rId4"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theme" Target="../theme/theme3.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image" Target="../media/image18.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theme" Target="../theme/theme5.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theme" Target="../theme/theme6.xml"/><Relationship Id="rId5" Type="http://schemas.openxmlformats.org/officeDocument/2006/relationships/slideLayout" Target="../slideLayouts/slideLayout131.xml"/><Relationship Id="rId4" Type="http://schemas.openxmlformats.org/officeDocument/2006/relationships/slideLayout" Target="../slideLayouts/slideLayout1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5" Type="http://schemas.openxmlformats.org/officeDocument/2006/relationships/theme" Target="../theme/theme7.xml"/><Relationship Id="rId4"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7.xml"/><Relationship Id="rId1" Type="http://schemas.openxmlformats.org/officeDocument/2006/relationships/slideLayout" Target="../slideLayouts/slideLayout1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5" Type="http://schemas.openxmlformats.org/officeDocument/2006/relationships/theme" Target="../theme/theme9.xml"/><Relationship Id="rId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A39C5F29-63DE-624E-9917-1829BB8777C9}"/>
              </a:ext>
            </a:extLst>
          </p:cNvPr>
          <p:cNvSpPr>
            <a:spLocks noGrp="1"/>
          </p:cNvSpPr>
          <p:nvPr>
            <p:ph type="ftr" sz="quarter" idx="3"/>
          </p:nvPr>
        </p:nvSpPr>
        <p:spPr>
          <a:xfrm>
            <a:off x="2999032" y="6419354"/>
            <a:ext cx="6400800" cy="228600"/>
          </a:xfrm>
          <a:prstGeom prst="rect">
            <a:avLst/>
          </a:prstGeom>
        </p:spPr>
        <p:txBody>
          <a:bodyPr vert="horz" wrap="none" lIns="0" tIns="0" rIns="0" bIns="0" rtlCol="0" anchor="t" anchorCtr="0"/>
          <a:lstStyle>
            <a:lvl1pPr algn="l">
              <a:defRPr sz="1000">
                <a:solidFill>
                  <a:schemeClr val="accent1"/>
                </a:solidFill>
              </a:defRPr>
            </a:lvl1pPr>
          </a:lstStyle>
          <a:p>
            <a:r>
              <a:rPr lang="en-US"/>
              <a:t>Absence Management  |   Enterprise Marketing   |   Guardian public</a:t>
            </a:r>
          </a:p>
        </p:txBody>
      </p:sp>
      <p:sp>
        <p:nvSpPr>
          <p:cNvPr id="6" name="Slide Number ">
            <a:extLst>
              <a:ext uri="{FF2B5EF4-FFF2-40B4-BE49-F238E27FC236}">
                <a16:creationId xmlns:a16="http://schemas.microsoft.com/office/drawing/2014/main" id="{395D8628-6887-EF4B-AE13-C379220060A9}"/>
              </a:ext>
            </a:extLst>
          </p:cNvPr>
          <p:cNvSpPr>
            <a:spLocks noGrp="1"/>
          </p:cNvSpPr>
          <p:nvPr>
            <p:ph type="sldNum" sz="quarter" idx="4"/>
          </p:nvPr>
        </p:nvSpPr>
        <p:spPr>
          <a:xfrm>
            <a:off x="11277600" y="6475602"/>
            <a:ext cx="457200" cy="228600"/>
          </a:xfrm>
          <a:prstGeom prst="rect">
            <a:avLst/>
          </a:prstGeom>
        </p:spPr>
        <p:txBody>
          <a:bodyPr vert="horz" wrap="none" lIns="0" tIns="0" rIns="0" bIns="0" rtlCol="0" anchor="t" anchorCtr="0"/>
          <a:lstStyle>
            <a:lvl1pPr algn="r">
              <a:defRPr sz="1000">
                <a:solidFill>
                  <a:schemeClr val="accent1"/>
                </a:solidFill>
              </a:defRPr>
            </a:lvl1pPr>
          </a:lstStyle>
          <a:p>
            <a:fld id="{8EB3323C-FB4C-034A-A8F5-DA43F08A644B}" type="slidenum">
              <a:rPr lang="en-US"/>
              <a:pPr/>
              <a:t>‹#›</a:t>
            </a:fld>
            <a:endParaRPr lang="en-US"/>
          </a:p>
        </p:txBody>
      </p:sp>
      <p:sp>
        <p:nvSpPr>
          <p:cNvPr id="2" name="Title">
            <a:extLst>
              <a:ext uri="{FF2B5EF4-FFF2-40B4-BE49-F238E27FC236}">
                <a16:creationId xmlns:a16="http://schemas.microsoft.com/office/drawing/2014/main" id="{D03ED345-F360-8340-8BCA-743451203C79}"/>
              </a:ext>
            </a:extLst>
          </p:cNvPr>
          <p:cNvSpPr>
            <a:spLocks noGrp="1"/>
          </p:cNvSpPr>
          <p:nvPr>
            <p:ph type="title"/>
          </p:nvPr>
        </p:nvSpPr>
        <p:spPr>
          <a:xfrm>
            <a:off x="457200" y="457200"/>
            <a:ext cx="11277600" cy="502920"/>
          </a:xfrm>
          <a:prstGeom prst="rect">
            <a:avLst/>
          </a:prstGeom>
        </p:spPr>
        <p:txBody>
          <a:bodyPr vert="horz" lIns="0" tIns="0" rIns="0" bIns="0" rtlCol="0" anchor="t" anchorCtr="0">
            <a:noAutofit/>
          </a:bodyPr>
          <a:lstStyle/>
          <a:p>
            <a:r>
              <a:rPr lang="en-US"/>
              <a:t>Click to edit Master title style</a:t>
            </a:r>
          </a:p>
        </p:txBody>
      </p:sp>
      <p:sp>
        <p:nvSpPr>
          <p:cNvPr id="3" name="Text">
            <a:extLst>
              <a:ext uri="{FF2B5EF4-FFF2-40B4-BE49-F238E27FC236}">
                <a16:creationId xmlns:a16="http://schemas.microsoft.com/office/drawing/2014/main" id="{CF10898B-A0B3-1845-BD43-FE0D5C2FF94A}"/>
              </a:ext>
            </a:extLst>
          </p:cNvPr>
          <p:cNvSpPr>
            <a:spLocks noGrp="1"/>
          </p:cNvSpPr>
          <p:nvPr>
            <p:ph type="body" idx="1"/>
          </p:nvPr>
        </p:nvSpPr>
        <p:spPr>
          <a:xfrm>
            <a:off x="457200" y="1600200"/>
            <a:ext cx="11277600" cy="438912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31580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4799" r:id="rId3"/>
    <p:sldLayoutId id="2147484800" r:id="rId4"/>
    <p:sldLayoutId id="2147483657" r:id="rId5"/>
    <p:sldLayoutId id="2147483659" r:id="rId6"/>
    <p:sldLayoutId id="2147483650" r:id="rId7"/>
    <p:sldLayoutId id="2147483661" r:id="rId8"/>
    <p:sldLayoutId id="2147483681" r:id="rId9"/>
    <p:sldLayoutId id="2147483684" r:id="rId10"/>
    <p:sldLayoutId id="2147483686" r:id="rId11"/>
    <p:sldLayoutId id="2147483740" r:id="rId12"/>
    <p:sldLayoutId id="2147483742" r:id="rId13"/>
    <p:sldLayoutId id="2147484801" r:id="rId14"/>
    <p:sldLayoutId id="2147483689" r:id="rId15"/>
    <p:sldLayoutId id="2147483744" r:id="rId16"/>
    <p:sldLayoutId id="2147483688" r:id="rId17"/>
    <p:sldLayoutId id="2147483743" r:id="rId18"/>
    <p:sldLayoutId id="2147483654" r:id="rId19"/>
    <p:sldLayoutId id="2147483655" r:id="rId20"/>
    <p:sldLayoutId id="2147483668" r:id="rId21"/>
    <p:sldLayoutId id="2147483660" r:id="rId22"/>
    <p:sldLayoutId id="2147483662" r:id="rId23"/>
    <p:sldLayoutId id="2147483682" r:id="rId24"/>
    <p:sldLayoutId id="2147483685" r:id="rId25"/>
    <p:sldLayoutId id="2147483687" r:id="rId26"/>
    <p:sldLayoutId id="2147483690" r:id="rId27"/>
    <p:sldLayoutId id="2147483691" r:id="rId28"/>
    <p:sldLayoutId id="2147483671" r:id="rId29"/>
    <p:sldLayoutId id="2147483672" r:id="rId30"/>
    <p:sldLayoutId id="2147483673" r:id="rId31"/>
    <p:sldLayoutId id="2147483651" r:id="rId32"/>
    <p:sldLayoutId id="2147483663" r:id="rId33"/>
    <p:sldLayoutId id="2147483664" r:id="rId34"/>
    <p:sldLayoutId id="2147483665" r:id="rId35"/>
    <p:sldLayoutId id="2147483669" r:id="rId36"/>
    <p:sldLayoutId id="2147483670" r:id="rId37"/>
    <p:sldLayoutId id="2147483678" r:id="rId38"/>
    <p:sldLayoutId id="2147483680" r:id="rId39"/>
    <p:sldLayoutId id="2147483683" r:id="rId40"/>
    <p:sldLayoutId id="2147483674" r:id="rId41"/>
    <p:sldLayoutId id="2147483675" r:id="rId42"/>
    <p:sldLayoutId id="2147483676" r:id="rId43"/>
    <p:sldLayoutId id="2147483696" r:id="rId44"/>
    <p:sldLayoutId id="2147483736" r:id="rId45"/>
    <p:sldLayoutId id="2147483692" r:id="rId46"/>
    <p:sldLayoutId id="2147483737" r:id="rId47"/>
    <p:sldLayoutId id="2147483693" r:id="rId48"/>
    <p:sldLayoutId id="2147483694" r:id="rId49"/>
    <p:sldLayoutId id="2147484802" r:id="rId50"/>
    <p:sldLayoutId id="2147484804" r:id="rId51"/>
    <p:sldLayoutId id="2147484805" r:id="rId52"/>
    <p:sldLayoutId id="2147484806" r:id="rId53"/>
    <p:sldLayoutId id="2147484807" r:id="rId54"/>
    <p:sldLayoutId id="2147483967" r:id="rId55"/>
    <p:sldLayoutId id="2147483968" r:id="rId56"/>
    <p:sldLayoutId id="2147483969" r:id="rId57"/>
    <p:sldLayoutId id="2147484808" r:id="rId58"/>
    <p:sldLayoutId id="2147484809" r:id="rId59"/>
    <p:sldLayoutId id="2147484600" r:id="rId60"/>
  </p:sldLayoutIdLst>
  <p:hf hdr="0" dt="0"/>
  <p:txStyles>
    <p:titleStyle>
      <a:lvl1pPr algn="l" defTabSz="914400" rtl="0" eaLnBrk="1" latinLnBrk="0" hangingPunct="1">
        <a:lnSpc>
          <a:spcPct val="90000"/>
        </a:lnSpc>
        <a:spcBef>
          <a:spcPct val="0"/>
        </a:spcBef>
        <a:buNone/>
        <a:defRPr sz="32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457200" indent="-228600" algn="l" defTabSz="914400" rtl="0" eaLnBrk="1" latinLnBrk="0" hangingPunct="1">
        <a:lnSpc>
          <a:spcPct val="100000"/>
        </a:lnSpc>
        <a:spcBef>
          <a:spcPts val="0"/>
        </a:spcBef>
        <a:spcAft>
          <a:spcPts val="1000"/>
        </a:spcAft>
        <a:buClr>
          <a:schemeClr val="accent1"/>
        </a:buClr>
        <a:buFont typeface="System Font Regular"/>
        <a:buChar char="–"/>
        <a:tabLst/>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685800" indent="-2286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914400" indent="-228600" algn="l" defTabSz="914400" rtl="0" eaLnBrk="1" latinLnBrk="0" hangingPunct="1">
        <a:lnSpc>
          <a:spcPct val="100000"/>
        </a:lnSpc>
        <a:spcBef>
          <a:spcPts val="0"/>
        </a:spcBef>
        <a:spcAft>
          <a:spcPts val="800"/>
        </a:spcAft>
        <a:buClr>
          <a:schemeClr val="accent1"/>
        </a:buClr>
        <a:buFont typeface="System Font Regular"/>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a:solidFill>
                <a:schemeClr val="bg1"/>
              </a:solidFill>
            </a:endParaRPr>
          </a:p>
        </p:txBody>
      </p:sp>
      <p:pic>
        <p:nvPicPr>
          <p:cNvPr id="9" name="Picture 8">
            <a:extLst>
              <a:ext uri="{FF2B5EF4-FFF2-40B4-BE49-F238E27FC236}">
                <a16:creationId xmlns:a16="http://schemas.microsoft.com/office/drawing/2014/main" id="{546BB8DC-573A-DC49-BB9E-20C249C04DE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200" y="6335987"/>
            <a:ext cx="1207008" cy="168700"/>
          </a:xfrm>
          <a:prstGeom prst="rect">
            <a:avLst/>
          </a:prstGeom>
        </p:spPr>
      </p:pic>
    </p:spTree>
    <p:extLst>
      <p:ext uri="{BB962C8B-B14F-4D97-AF65-F5344CB8AC3E}">
        <p14:creationId xmlns:p14="http://schemas.microsoft.com/office/powerpoint/2010/main" val="1325656573"/>
      </p:ext>
    </p:extLst>
  </p:cSld>
  <p:clrMap bg1="lt1" tx1="dk1" bg2="lt2" tx2="dk2" accent1="accent1" accent2="accent2" accent3="accent3" accent4="accent4" accent5="accent5" accent6="accent6" hlink="hlink" folHlink="folHlink"/>
  <p:sldLayoutIdLst>
    <p:sldLayoutId id="2147483919" r:id="rId1"/>
    <p:sldLayoutId id="2147483749" r:id="rId2"/>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A39C5F29-63DE-624E-9917-1829BB8777C9}"/>
              </a:ext>
            </a:extLst>
          </p:cNvPr>
          <p:cNvSpPr>
            <a:spLocks noGrp="1"/>
          </p:cNvSpPr>
          <p:nvPr>
            <p:ph type="ftr" sz="quarter" idx="3"/>
          </p:nvPr>
        </p:nvSpPr>
        <p:spPr>
          <a:xfrm>
            <a:off x="1909534" y="6475602"/>
            <a:ext cx="6400800" cy="228600"/>
          </a:xfrm>
          <a:prstGeom prst="rect">
            <a:avLst/>
          </a:prstGeom>
        </p:spPr>
        <p:txBody>
          <a:bodyPr vert="horz" wrap="none" lIns="0" tIns="0" rIns="0" bIns="0" rtlCol="0" anchor="t" anchorCtr="0"/>
          <a:lstStyle>
            <a:lvl1pPr algn="l">
              <a:defRPr sz="1000">
                <a:solidFill>
                  <a:schemeClr val="accent1"/>
                </a:solidFill>
              </a:defRPr>
            </a:lvl1pPr>
          </a:lstStyle>
          <a:p>
            <a:r>
              <a:rPr lang="en-US"/>
              <a:t>Presentation title   |   Business unit   |   Guardian confidential</a:t>
            </a:r>
          </a:p>
        </p:txBody>
      </p:sp>
      <p:sp>
        <p:nvSpPr>
          <p:cNvPr id="6" name="Slide Number ">
            <a:extLst>
              <a:ext uri="{FF2B5EF4-FFF2-40B4-BE49-F238E27FC236}">
                <a16:creationId xmlns:a16="http://schemas.microsoft.com/office/drawing/2014/main" id="{395D8628-6887-EF4B-AE13-C379220060A9}"/>
              </a:ext>
            </a:extLst>
          </p:cNvPr>
          <p:cNvSpPr>
            <a:spLocks noGrp="1"/>
          </p:cNvSpPr>
          <p:nvPr>
            <p:ph type="sldNum" sz="quarter" idx="4"/>
          </p:nvPr>
        </p:nvSpPr>
        <p:spPr>
          <a:xfrm>
            <a:off x="11277600" y="6475602"/>
            <a:ext cx="457200" cy="228600"/>
          </a:xfrm>
          <a:prstGeom prst="rect">
            <a:avLst/>
          </a:prstGeom>
        </p:spPr>
        <p:txBody>
          <a:bodyPr vert="horz" wrap="none" lIns="0" tIns="0" rIns="0" bIns="0" rtlCol="0" anchor="t" anchorCtr="0"/>
          <a:lstStyle>
            <a:lvl1pPr algn="r">
              <a:defRPr sz="1000">
                <a:solidFill>
                  <a:schemeClr val="accent1"/>
                </a:solidFill>
              </a:defRPr>
            </a:lvl1pPr>
          </a:lstStyle>
          <a:p>
            <a:fld id="{8EB3323C-FB4C-034A-A8F5-DA43F08A644B}" type="slidenum">
              <a:rPr lang="en-US"/>
              <a:pPr/>
              <a:t>‹#›</a:t>
            </a:fld>
            <a:endParaRPr lang="en-US"/>
          </a:p>
        </p:txBody>
      </p:sp>
      <p:sp>
        <p:nvSpPr>
          <p:cNvPr id="2" name="Title">
            <a:extLst>
              <a:ext uri="{FF2B5EF4-FFF2-40B4-BE49-F238E27FC236}">
                <a16:creationId xmlns:a16="http://schemas.microsoft.com/office/drawing/2014/main" id="{D03ED345-F360-8340-8BCA-743451203C79}"/>
              </a:ext>
            </a:extLst>
          </p:cNvPr>
          <p:cNvSpPr>
            <a:spLocks noGrp="1"/>
          </p:cNvSpPr>
          <p:nvPr>
            <p:ph type="title"/>
          </p:nvPr>
        </p:nvSpPr>
        <p:spPr>
          <a:xfrm>
            <a:off x="457200" y="457200"/>
            <a:ext cx="11277600" cy="502920"/>
          </a:xfrm>
          <a:prstGeom prst="rect">
            <a:avLst/>
          </a:prstGeom>
        </p:spPr>
        <p:txBody>
          <a:bodyPr vert="horz" lIns="0" tIns="0" rIns="0" bIns="0" rtlCol="0" anchor="t" anchorCtr="0">
            <a:noAutofit/>
          </a:bodyPr>
          <a:lstStyle/>
          <a:p>
            <a:r>
              <a:rPr lang="en-US"/>
              <a:t>Click to edit Master title style</a:t>
            </a:r>
          </a:p>
        </p:txBody>
      </p:sp>
      <p:sp>
        <p:nvSpPr>
          <p:cNvPr id="3" name="Text">
            <a:extLst>
              <a:ext uri="{FF2B5EF4-FFF2-40B4-BE49-F238E27FC236}">
                <a16:creationId xmlns:a16="http://schemas.microsoft.com/office/drawing/2014/main" id="{CF10898B-A0B3-1845-BD43-FE0D5C2FF94A}"/>
              </a:ext>
            </a:extLst>
          </p:cNvPr>
          <p:cNvSpPr>
            <a:spLocks noGrp="1"/>
          </p:cNvSpPr>
          <p:nvPr>
            <p:ph type="body" idx="1"/>
          </p:nvPr>
        </p:nvSpPr>
        <p:spPr>
          <a:xfrm>
            <a:off x="457200" y="1600200"/>
            <a:ext cx="11277600" cy="438912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AABE4E1-C1CE-F745-B41E-9F9680B137A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3979315800"/>
      </p:ext>
    </p:extLst>
  </p:cSld>
  <p:clrMap bg1="lt1" tx1="dk1" bg2="lt2" tx2="dk2" accent1="accent1" accent2="accent2" accent3="accent3" accent4="accent4" accent5="accent5" accent6="accent6" hlink="hlink" folHlink="folHlink"/>
  <p:sldLayoutIdLst>
    <p:sldLayoutId id="2147484486" r:id="rId1"/>
    <p:sldLayoutId id="2147484485" r:id="rId2"/>
    <p:sldLayoutId id="2147484484" r:id="rId3"/>
    <p:sldLayoutId id="2147484483" r:id="rId4"/>
    <p:sldLayoutId id="2147484482" r:id="rId5"/>
  </p:sldLayoutIdLst>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800" kern="1200">
          <a:solidFill>
            <a:schemeClr val="accent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accent1"/>
        </a:buClr>
        <a:buFont typeface="System Font Regular"/>
        <a:buChar char="–"/>
        <a:tabLst/>
        <a:defRPr sz="1800" kern="1200">
          <a:solidFill>
            <a:schemeClr val="accent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accent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accent1"/>
        </a:buClr>
        <a:buFont typeface="System Font Regular"/>
        <a:buChar char="–"/>
        <a:defRPr sz="1600" kern="1200">
          <a:solidFill>
            <a:schemeClr val="accent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pic>
        <p:nvPicPr>
          <p:cNvPr id="12" name="Graphic 11">
            <a:extLst>
              <a:ext uri="{FF2B5EF4-FFF2-40B4-BE49-F238E27FC236}">
                <a16:creationId xmlns:a16="http://schemas.microsoft.com/office/drawing/2014/main" id="{41DEA81E-1361-4B29-8E10-5C8B66C1BA32}"/>
              </a:ext>
            </a:extLst>
          </p:cNvPr>
          <p:cNvPicPr>
            <a:picLocks noChangeAspect="1"/>
          </p:cNvPicPr>
          <p:nvPr userDrawn="1"/>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459981" y="6331867"/>
            <a:ext cx="914400" cy="164592"/>
          </a:xfrm>
          <a:prstGeom prst="rect">
            <a:avLst/>
          </a:prstGeom>
        </p:spPr>
      </p:pic>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err="1">
              <a:solidFill>
                <a:schemeClr val="bg1"/>
              </a:solidFill>
            </a:endParaRPr>
          </a:p>
        </p:txBody>
      </p:sp>
    </p:spTree>
    <p:extLst>
      <p:ext uri="{BB962C8B-B14F-4D97-AF65-F5344CB8AC3E}">
        <p14:creationId xmlns:p14="http://schemas.microsoft.com/office/powerpoint/2010/main" val="312684337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 id="2147484644" r:id="rId12"/>
    <p:sldLayoutId id="2147484645" r:id="rId13"/>
    <p:sldLayoutId id="2147484646" r:id="rId14"/>
    <p:sldLayoutId id="2147484647" r:id="rId15"/>
    <p:sldLayoutId id="2147484648" r:id="rId16"/>
    <p:sldLayoutId id="2147484649" r:id="rId17"/>
    <p:sldLayoutId id="2147484650" r:id="rId18"/>
    <p:sldLayoutId id="2147484651" r:id="rId19"/>
    <p:sldLayoutId id="2147484652" r:id="rId20"/>
    <p:sldLayoutId id="2147484653" r:id="rId21"/>
    <p:sldLayoutId id="2147484654" r:id="rId22"/>
    <p:sldLayoutId id="2147484655" r:id="rId23"/>
    <p:sldLayoutId id="2147484656" r:id="rId24"/>
    <p:sldLayoutId id="2147484657" r:id="rId25"/>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3"/>
            <a:r>
              <a:rPr lang="en-US"/>
              <a:t>Third level</a:t>
            </a:r>
          </a:p>
          <a:p>
            <a:pPr lvl="4"/>
            <a:r>
              <a:rPr lang="en-US"/>
              <a:t>Fourth level</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1">
                <a:solidFill>
                  <a:schemeClr val="bg1"/>
                </a:solidFill>
              </a:defRPr>
            </a:lvl1pPr>
          </a:lstStyle>
          <a:p>
            <a:fld id="{6168363A-81EE-4F99-B7CD-7259FD771CFB}" type="slidenum">
              <a:rPr lang="en-US" smtClean="0"/>
              <a:pPr/>
              <a:t>‹#›</a:t>
            </a:fld>
            <a:endParaRPr lang="en-US"/>
          </a:p>
        </p:txBody>
      </p:sp>
      <p:pic>
        <p:nvPicPr>
          <p:cNvPr id="12" name="Graphic 11">
            <a:extLst>
              <a:ext uri="{FF2B5EF4-FFF2-40B4-BE49-F238E27FC236}">
                <a16:creationId xmlns:a16="http://schemas.microsoft.com/office/drawing/2014/main" id="{41DEA81E-1361-4B29-8E10-5C8B66C1BA32}"/>
              </a:ext>
            </a:extLst>
          </p:cNvPr>
          <p:cNvPicPr>
            <a:picLocks noChangeAspect="1"/>
          </p:cNvPicPr>
          <p:nvPr userDrawn="1"/>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459981" y="6331868"/>
            <a:ext cx="910256" cy="168397"/>
          </a:xfrm>
          <a:prstGeom prst="rect">
            <a:avLst/>
          </a:prstGeom>
        </p:spPr>
      </p:pic>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4038600" y="6195990"/>
            <a:ext cx="6177844" cy="365125"/>
          </a:xfrm>
          <a:prstGeom prst="rect">
            <a:avLst/>
          </a:prstGeom>
        </p:spPr>
        <p:txBody>
          <a:bodyPr anchor="b"/>
          <a:lstStyle>
            <a:lvl1pPr>
              <a:defRPr sz="1000">
                <a:solidFill>
                  <a:schemeClr val="bg1"/>
                </a:solidFill>
              </a:defRPr>
            </a:lvl1pPr>
          </a:lstStyle>
          <a:p>
            <a:endParaRPr lang="en-US"/>
          </a:p>
        </p:txBody>
      </p:sp>
    </p:spTree>
    <p:extLst>
      <p:ext uri="{BB962C8B-B14F-4D97-AF65-F5344CB8AC3E}">
        <p14:creationId xmlns:p14="http://schemas.microsoft.com/office/powerpoint/2010/main" val="4182081767"/>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 id="2147484674" r:id="rId14"/>
    <p:sldLayoutId id="2147484675" r:id="rId15"/>
    <p:sldLayoutId id="2147484676" r:id="rId16"/>
    <p:sldLayoutId id="2147484677" r:id="rId17"/>
    <p:sldLayoutId id="2147484678" r:id="rId18"/>
    <p:sldLayoutId id="2147484679" r:id="rId19"/>
    <p:sldLayoutId id="2147484680" r:id="rId20"/>
    <p:sldLayoutId id="2147484681" r:id="rId21"/>
    <p:sldLayoutId id="2147484682" r:id="rId22"/>
    <p:sldLayoutId id="2147484683" r:id="rId23"/>
    <p:sldLayoutId id="2147484684" r:id="rId24"/>
    <p:sldLayoutId id="2147484685" r:id="rId25"/>
    <p:sldLayoutId id="2147484686" r:id="rId26"/>
    <p:sldLayoutId id="2147484687" r:id="rId27"/>
  </p:sldLayoutIdLst>
  <p:hf hdr="0" ft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285750" indent="-28575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bg1"/>
          </a:solidFill>
          <a:latin typeface="+mn-lt"/>
          <a:ea typeface="+mn-ea"/>
          <a:cs typeface="+mn-cs"/>
        </a:defRPr>
      </a:lvl3pPr>
      <a:lvl4pPr marL="463550" indent="-231775"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695325"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4426"/>
            <a:ext cx="465535" cy="365125"/>
          </a:xfrm>
          <a:prstGeom prst="rect">
            <a:avLst/>
          </a:prstGeom>
        </p:spPr>
        <p:txBody>
          <a:bodyPr vert="horz" lIns="0" tIns="0" rIns="0" bIns="0" rtlCol="0" anchor="b">
            <a:noAutofit/>
          </a:bodyPr>
          <a:lstStyle>
            <a:lvl1pPr algn="r">
              <a:defRPr sz="1000" b="0">
                <a:solidFill>
                  <a:schemeClr val="accent3"/>
                </a:solidFill>
              </a:defRPr>
            </a:lvl1pPr>
          </a:lstStyle>
          <a:p>
            <a:fld id="{6168363A-81EE-4F99-B7CD-7259FD771CFB}" type="slidenum">
              <a:rPr lang="en-US" smtClean="0"/>
              <a:pPr/>
              <a:t>‹#›</a:t>
            </a:fld>
            <a:endParaRPr lang="en-US"/>
          </a:p>
        </p:txBody>
      </p:sp>
      <p:sp>
        <p:nvSpPr>
          <p:cNvPr id="12" name="TextBox 11">
            <a:extLst>
              <a:ext uri="{FF2B5EF4-FFF2-40B4-BE49-F238E27FC236}">
                <a16:creationId xmlns:a16="http://schemas.microsoft.com/office/drawing/2014/main" id="{8BF451C7-28B0-E643-9D8F-8BEB0CF8CB9F}"/>
              </a:ext>
            </a:extLst>
          </p:cNvPr>
          <p:cNvSpPr txBox="1"/>
          <p:nvPr userDrawn="1"/>
        </p:nvSpPr>
        <p:spPr>
          <a:xfrm>
            <a:off x="3614738" y="-900113"/>
            <a:ext cx="0" cy="0"/>
          </a:xfrm>
          <a:prstGeom prst="rect">
            <a:avLst/>
          </a:prstGeom>
          <a:noFill/>
        </p:spPr>
        <p:txBody>
          <a:bodyPr wrap="none" rtlCol="0">
            <a:noAutofit/>
          </a:bodyPr>
          <a:lstStyle/>
          <a:p>
            <a:pPr algn="l"/>
            <a:endParaRPr lang="en-US"/>
          </a:p>
        </p:txBody>
      </p:sp>
      <p:sp>
        <p:nvSpPr>
          <p:cNvPr id="4" name="TextBox 3">
            <a:extLst>
              <a:ext uri="{FF2B5EF4-FFF2-40B4-BE49-F238E27FC236}">
                <a16:creationId xmlns:a16="http://schemas.microsoft.com/office/drawing/2014/main" id="{17E3F7AE-02BC-A840-8CE3-6C50CDA14982}"/>
              </a:ext>
            </a:extLst>
          </p:cNvPr>
          <p:cNvSpPr txBox="1"/>
          <p:nvPr userDrawn="1"/>
        </p:nvSpPr>
        <p:spPr>
          <a:xfrm>
            <a:off x="-1010653" y="3869356"/>
            <a:ext cx="0" cy="0"/>
          </a:xfrm>
          <a:prstGeom prst="rect">
            <a:avLst/>
          </a:prstGeom>
          <a:noFill/>
        </p:spPr>
        <p:txBody>
          <a:bodyPr wrap="none" rtlCol="0">
            <a:noAutofit/>
          </a:bodyPr>
          <a:lstStyle/>
          <a:p>
            <a:pPr algn="l"/>
            <a:endParaRPr lang="en-US"/>
          </a:p>
        </p:txBody>
      </p:sp>
      <p:sp>
        <p:nvSpPr>
          <p:cNvPr id="5" name="TextBox 4">
            <a:extLst>
              <a:ext uri="{FF2B5EF4-FFF2-40B4-BE49-F238E27FC236}">
                <a16:creationId xmlns:a16="http://schemas.microsoft.com/office/drawing/2014/main" id="{99140D96-A10D-6C46-A7E6-0CF6474AA3E6}"/>
              </a:ext>
            </a:extLst>
          </p:cNvPr>
          <p:cNvSpPr txBox="1"/>
          <p:nvPr userDrawn="1"/>
        </p:nvSpPr>
        <p:spPr>
          <a:xfrm>
            <a:off x="7168444" y="6953956"/>
            <a:ext cx="0" cy="0"/>
          </a:xfrm>
          <a:prstGeom prst="rect">
            <a:avLst/>
          </a:prstGeom>
          <a:noFill/>
        </p:spPr>
        <p:txBody>
          <a:bodyPr wrap="none" rtlCol="0">
            <a:noAutofit/>
          </a:bodyPr>
          <a:lstStyle/>
          <a:p>
            <a:pPr algn="l"/>
            <a:endParaRPr lang="en-US"/>
          </a:p>
        </p:txBody>
      </p:sp>
      <p:pic>
        <p:nvPicPr>
          <p:cNvPr id="10" name="Picture 9">
            <a:extLst>
              <a:ext uri="{FF2B5EF4-FFF2-40B4-BE49-F238E27FC236}">
                <a16:creationId xmlns:a16="http://schemas.microsoft.com/office/drawing/2014/main" id="{854C9FD2-B8FC-AD47-A513-B5120E9CB43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200" y="6328127"/>
            <a:ext cx="914400" cy="169164"/>
          </a:xfrm>
          <a:prstGeom prst="rect">
            <a:avLst/>
          </a:prstGeom>
        </p:spPr>
      </p:pic>
      <p:sp>
        <p:nvSpPr>
          <p:cNvPr id="7" name="TextBox 6">
            <a:extLst>
              <a:ext uri="{FF2B5EF4-FFF2-40B4-BE49-F238E27FC236}">
                <a16:creationId xmlns:a16="http://schemas.microsoft.com/office/drawing/2014/main" id="{19B17EA3-FC54-5E44-B4FF-20B5F230A6A5}"/>
              </a:ext>
            </a:extLst>
          </p:cNvPr>
          <p:cNvSpPr txBox="1"/>
          <p:nvPr userDrawn="1"/>
        </p:nvSpPr>
        <p:spPr>
          <a:xfrm>
            <a:off x="-116878" y="715020"/>
            <a:ext cx="0" cy="0"/>
          </a:xfrm>
          <a:prstGeom prst="rect">
            <a:avLst/>
          </a:prstGeom>
          <a:noFill/>
        </p:spPr>
        <p:txBody>
          <a:bodyPr wrap="none" rtlCol="0">
            <a:noAutofit/>
          </a:bodyPr>
          <a:lstStyle/>
          <a:p>
            <a:pPr algn="l"/>
            <a:endParaRPr lang="en-US" sz="1600">
              <a:solidFill>
                <a:schemeClr val="accent3"/>
              </a:solidFill>
            </a:endParaRPr>
          </a:p>
        </p:txBody>
      </p:sp>
    </p:spTree>
    <p:extLst>
      <p:ext uri="{BB962C8B-B14F-4D97-AF65-F5344CB8AC3E}">
        <p14:creationId xmlns:p14="http://schemas.microsoft.com/office/powerpoint/2010/main" val="2098599902"/>
      </p:ext>
    </p:extLst>
  </p:cSld>
  <p:clrMap bg1="lt1" tx1="dk1" bg2="lt2" tx2="dk2" accent1="accent1" accent2="accent2" accent3="accent3" accent4="accent4" accent5="accent5" accent6="accent6" hlink="hlink" folHlink="folHlink"/>
  <p:sldLayoutIdLst>
    <p:sldLayoutId id="2147484837" r:id="rId1"/>
    <p:sldLayoutId id="2147484838" r:id="rId2"/>
  </p:sldLayoutIdLst>
  <p:hf hdr="0" ft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accent3"/>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defRPr sz="1800" b="0" i="0" kern="1200">
          <a:solidFill>
            <a:schemeClr val="accent3"/>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sz="1600" kern="1200">
          <a:solidFill>
            <a:schemeClr val="accent3"/>
          </a:solidFill>
          <a:latin typeface="+mn-lt"/>
          <a:ea typeface="+mn-ea"/>
          <a:cs typeface="+mn-cs"/>
        </a:defRPr>
      </a:lvl3pPr>
      <a:lvl4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4pPr>
      <a:lvl5pPr marL="285750" indent="-28575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Lyon Display Regular" panose="02000603080000020004" pitchFamily="50" charset="0"/>
          <a:ea typeface="+mn-ea"/>
          <a:cs typeface="+mn-cs"/>
        </a:defRPr>
      </a:lvl5pPr>
      <a:lvl6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8">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A39C5F29-63DE-624E-9917-1829BB8777C9}"/>
              </a:ext>
            </a:extLst>
          </p:cNvPr>
          <p:cNvSpPr>
            <a:spLocks noGrp="1"/>
          </p:cNvSpPr>
          <p:nvPr>
            <p:ph type="ftr" sz="quarter" idx="3"/>
          </p:nvPr>
        </p:nvSpPr>
        <p:spPr>
          <a:xfrm>
            <a:off x="1909534" y="6475602"/>
            <a:ext cx="6400800" cy="228600"/>
          </a:xfrm>
          <a:prstGeom prst="rect">
            <a:avLst/>
          </a:prstGeom>
        </p:spPr>
        <p:txBody>
          <a:bodyPr vert="horz" wrap="none" lIns="0" tIns="0" rIns="0" bIns="0" rtlCol="0" anchor="t" anchorCtr="0"/>
          <a:lstStyle>
            <a:lvl1pPr algn="l">
              <a:defRPr sz="1000">
                <a:solidFill>
                  <a:schemeClr val="accent1"/>
                </a:solidFill>
              </a:defRPr>
            </a:lvl1pPr>
          </a:lstStyle>
          <a:p>
            <a:r>
              <a:rPr lang="en-US"/>
              <a:t>Presentation title   |   Business unit   |   Guardian confidential</a:t>
            </a:r>
          </a:p>
        </p:txBody>
      </p:sp>
      <p:sp>
        <p:nvSpPr>
          <p:cNvPr id="6" name="Slide Number ">
            <a:extLst>
              <a:ext uri="{FF2B5EF4-FFF2-40B4-BE49-F238E27FC236}">
                <a16:creationId xmlns:a16="http://schemas.microsoft.com/office/drawing/2014/main" id="{395D8628-6887-EF4B-AE13-C379220060A9}"/>
              </a:ext>
            </a:extLst>
          </p:cNvPr>
          <p:cNvSpPr>
            <a:spLocks noGrp="1"/>
          </p:cNvSpPr>
          <p:nvPr>
            <p:ph type="sldNum" sz="quarter" idx="4"/>
          </p:nvPr>
        </p:nvSpPr>
        <p:spPr>
          <a:xfrm>
            <a:off x="11277600" y="6475602"/>
            <a:ext cx="457200" cy="228600"/>
          </a:xfrm>
          <a:prstGeom prst="rect">
            <a:avLst/>
          </a:prstGeom>
        </p:spPr>
        <p:txBody>
          <a:bodyPr vert="horz" wrap="none" lIns="0" tIns="0" rIns="0" bIns="0" rtlCol="0" anchor="t" anchorCtr="0"/>
          <a:lstStyle>
            <a:lvl1pPr algn="r">
              <a:defRPr sz="1000">
                <a:solidFill>
                  <a:schemeClr val="accent1"/>
                </a:solidFill>
              </a:defRPr>
            </a:lvl1pPr>
          </a:lstStyle>
          <a:p>
            <a:fld id="{8EB3323C-FB4C-034A-A8F5-DA43F08A644B}" type="slidenum">
              <a:rPr lang="en-US"/>
              <a:pPr/>
              <a:t>‹#›</a:t>
            </a:fld>
            <a:endParaRPr lang="en-US"/>
          </a:p>
        </p:txBody>
      </p:sp>
      <p:sp>
        <p:nvSpPr>
          <p:cNvPr id="2" name="Title">
            <a:extLst>
              <a:ext uri="{FF2B5EF4-FFF2-40B4-BE49-F238E27FC236}">
                <a16:creationId xmlns:a16="http://schemas.microsoft.com/office/drawing/2014/main" id="{D03ED345-F360-8340-8BCA-743451203C79}"/>
              </a:ext>
            </a:extLst>
          </p:cNvPr>
          <p:cNvSpPr>
            <a:spLocks noGrp="1"/>
          </p:cNvSpPr>
          <p:nvPr>
            <p:ph type="title"/>
          </p:nvPr>
        </p:nvSpPr>
        <p:spPr>
          <a:xfrm>
            <a:off x="457200" y="457200"/>
            <a:ext cx="11277600" cy="502920"/>
          </a:xfrm>
          <a:prstGeom prst="rect">
            <a:avLst/>
          </a:prstGeom>
        </p:spPr>
        <p:txBody>
          <a:bodyPr vert="horz" lIns="0" tIns="0" rIns="0" bIns="0" rtlCol="0" anchor="t" anchorCtr="0">
            <a:noAutofit/>
          </a:bodyPr>
          <a:lstStyle/>
          <a:p>
            <a:r>
              <a:rPr lang="en-US"/>
              <a:t>Click to edit Master title style</a:t>
            </a:r>
          </a:p>
        </p:txBody>
      </p:sp>
      <p:sp>
        <p:nvSpPr>
          <p:cNvPr id="3" name="Text">
            <a:extLst>
              <a:ext uri="{FF2B5EF4-FFF2-40B4-BE49-F238E27FC236}">
                <a16:creationId xmlns:a16="http://schemas.microsoft.com/office/drawing/2014/main" id="{CF10898B-A0B3-1845-BD43-FE0D5C2FF94A}"/>
              </a:ext>
            </a:extLst>
          </p:cNvPr>
          <p:cNvSpPr>
            <a:spLocks noGrp="1"/>
          </p:cNvSpPr>
          <p:nvPr>
            <p:ph type="body" idx="1"/>
          </p:nvPr>
        </p:nvSpPr>
        <p:spPr>
          <a:xfrm>
            <a:off x="457200" y="1600200"/>
            <a:ext cx="11277600" cy="438912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18584"/>
      </p:ext>
    </p:extLst>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Lst>
  <p:hf hd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800" kern="1200">
          <a:solidFill>
            <a:schemeClr val="accent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accent1"/>
        </a:buClr>
        <a:buFont typeface="System Font Regular"/>
        <a:buChar char="–"/>
        <a:tabLst/>
        <a:defRPr sz="1800" kern="1200">
          <a:solidFill>
            <a:schemeClr val="accent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accent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accent1"/>
        </a:buClr>
        <a:buFont typeface="System Font Regular"/>
        <a:buChar char="–"/>
        <a:defRPr sz="1600" kern="1200">
          <a:solidFill>
            <a:schemeClr val="accent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3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4426"/>
            <a:ext cx="465535" cy="365125"/>
          </a:xfrm>
          <a:prstGeom prst="rect">
            <a:avLst/>
          </a:prstGeom>
        </p:spPr>
        <p:txBody>
          <a:bodyPr vert="horz" lIns="0" tIns="0" rIns="0" bIns="0" rtlCol="0" anchor="b">
            <a:noAutofit/>
          </a:bodyPr>
          <a:lstStyle>
            <a:lvl1pPr algn="r">
              <a:defRPr sz="1000" b="0">
                <a:solidFill>
                  <a:schemeClr val="accent3"/>
                </a:solidFill>
              </a:defRPr>
            </a:lvl1pPr>
          </a:lstStyle>
          <a:p>
            <a:fld id="{6168363A-81EE-4F99-B7CD-7259FD771CFB}" type="slidenum">
              <a:rPr lang="en-US" smtClean="0"/>
              <a:pPr/>
              <a:t>‹#›</a:t>
            </a:fld>
            <a:endParaRPr lang="en-US"/>
          </a:p>
        </p:txBody>
      </p:sp>
      <p:sp>
        <p:nvSpPr>
          <p:cNvPr id="12" name="TextBox 11">
            <a:extLst>
              <a:ext uri="{FF2B5EF4-FFF2-40B4-BE49-F238E27FC236}">
                <a16:creationId xmlns:a16="http://schemas.microsoft.com/office/drawing/2014/main" id="{8BF451C7-28B0-E643-9D8F-8BEB0CF8CB9F}"/>
              </a:ext>
            </a:extLst>
          </p:cNvPr>
          <p:cNvSpPr txBox="1"/>
          <p:nvPr/>
        </p:nvSpPr>
        <p:spPr>
          <a:xfrm>
            <a:off x="3614738" y="-900113"/>
            <a:ext cx="0" cy="0"/>
          </a:xfrm>
          <a:prstGeom prst="rect">
            <a:avLst/>
          </a:prstGeom>
          <a:noFill/>
        </p:spPr>
        <p:txBody>
          <a:bodyPr wrap="none" rtlCol="0">
            <a:noAutofit/>
          </a:bodyPr>
          <a:lstStyle/>
          <a:p>
            <a:pPr algn="l"/>
            <a:endParaRPr lang="en-US"/>
          </a:p>
        </p:txBody>
      </p:sp>
      <p:sp>
        <p:nvSpPr>
          <p:cNvPr id="4" name="TextBox 3">
            <a:extLst>
              <a:ext uri="{FF2B5EF4-FFF2-40B4-BE49-F238E27FC236}">
                <a16:creationId xmlns:a16="http://schemas.microsoft.com/office/drawing/2014/main" id="{17E3F7AE-02BC-A840-8CE3-6C50CDA14982}"/>
              </a:ext>
            </a:extLst>
          </p:cNvPr>
          <p:cNvSpPr txBox="1"/>
          <p:nvPr/>
        </p:nvSpPr>
        <p:spPr>
          <a:xfrm>
            <a:off x="-1010653" y="3869356"/>
            <a:ext cx="0" cy="0"/>
          </a:xfrm>
          <a:prstGeom prst="rect">
            <a:avLst/>
          </a:prstGeom>
          <a:noFill/>
        </p:spPr>
        <p:txBody>
          <a:bodyPr wrap="none" rtlCol="0">
            <a:noAutofit/>
          </a:bodyPr>
          <a:lstStyle/>
          <a:p>
            <a:pPr algn="l"/>
            <a:endParaRPr lang="en-US"/>
          </a:p>
        </p:txBody>
      </p:sp>
      <p:sp>
        <p:nvSpPr>
          <p:cNvPr id="5" name="TextBox 4">
            <a:extLst>
              <a:ext uri="{FF2B5EF4-FFF2-40B4-BE49-F238E27FC236}">
                <a16:creationId xmlns:a16="http://schemas.microsoft.com/office/drawing/2014/main" id="{99140D96-A10D-6C46-A7E6-0CF6474AA3E6}"/>
              </a:ext>
            </a:extLst>
          </p:cNvPr>
          <p:cNvSpPr txBox="1"/>
          <p:nvPr/>
        </p:nvSpPr>
        <p:spPr>
          <a:xfrm>
            <a:off x="7168444" y="6953956"/>
            <a:ext cx="0" cy="0"/>
          </a:xfrm>
          <a:prstGeom prst="rect">
            <a:avLst/>
          </a:prstGeom>
          <a:noFill/>
        </p:spPr>
        <p:txBody>
          <a:bodyPr wrap="none" rtlCol="0">
            <a:noAutofit/>
          </a:bodyPr>
          <a:lstStyle/>
          <a:p>
            <a:pPr algn="l"/>
            <a:endParaRPr lang="en-US"/>
          </a:p>
        </p:txBody>
      </p:sp>
      <p:sp>
        <p:nvSpPr>
          <p:cNvPr id="7" name="TextBox 6">
            <a:extLst>
              <a:ext uri="{FF2B5EF4-FFF2-40B4-BE49-F238E27FC236}">
                <a16:creationId xmlns:a16="http://schemas.microsoft.com/office/drawing/2014/main" id="{19B17EA3-FC54-5E44-B4FF-20B5F230A6A5}"/>
              </a:ext>
            </a:extLst>
          </p:cNvPr>
          <p:cNvSpPr txBox="1"/>
          <p:nvPr/>
        </p:nvSpPr>
        <p:spPr>
          <a:xfrm>
            <a:off x="-116878" y="715020"/>
            <a:ext cx="0" cy="0"/>
          </a:xfrm>
          <a:prstGeom prst="rect">
            <a:avLst/>
          </a:prstGeom>
          <a:noFill/>
        </p:spPr>
        <p:txBody>
          <a:bodyPr wrap="none" rtlCol="0">
            <a:noAutofit/>
          </a:bodyPr>
          <a:lstStyle/>
          <a:p>
            <a:pPr algn="l"/>
            <a:endParaRPr lang="en-US" sz="1600">
              <a:solidFill>
                <a:schemeClr val="accent3"/>
              </a:solidFill>
            </a:endParaRPr>
          </a:p>
        </p:txBody>
      </p:sp>
      <p:pic>
        <p:nvPicPr>
          <p:cNvPr id="9" name="Picture 8">
            <a:extLst>
              <a:ext uri="{FF2B5EF4-FFF2-40B4-BE49-F238E27FC236}">
                <a16:creationId xmlns:a16="http://schemas.microsoft.com/office/drawing/2014/main" id="{36BCB357-CB0D-36FA-1EDE-814614026B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3441718935"/>
      </p:ext>
    </p:extLst>
  </p:cSld>
  <p:clrMap bg1="lt1" tx1="dk1" bg2="lt2" tx2="dk2" accent1="accent1" accent2="accent2" accent3="accent3" accent4="accent4" accent5="accent5" accent6="accent6" hlink="hlink" folHlink="folHlink"/>
  <p:sldLayoutIdLst>
    <p:sldLayoutId id="2147483752" r:id="rId1"/>
  </p:sldLayoutIdLst>
  <p:hf hd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accent3"/>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defRPr sz="1800" b="0" i="0" kern="1200">
          <a:solidFill>
            <a:schemeClr val="accent3"/>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sz="1600" kern="1200">
          <a:solidFill>
            <a:schemeClr val="accent3"/>
          </a:solidFill>
          <a:latin typeface="+mn-lt"/>
          <a:ea typeface="+mn-ea"/>
          <a:cs typeface="+mn-cs"/>
        </a:defRPr>
      </a:lvl3pPr>
      <a:lvl4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4pPr>
      <a:lvl5pPr marL="285750" indent="-28575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Lyon Display Regular" panose="02000603080000020004" pitchFamily="50" charset="0"/>
          <a:ea typeface="+mn-ea"/>
          <a:cs typeface="+mn-cs"/>
        </a:defRPr>
      </a:lvl5pPr>
      <a:lvl6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8">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a:solidFill>
                <a:schemeClr val="bg1"/>
              </a:solidFill>
            </a:endParaRPr>
          </a:p>
        </p:txBody>
      </p:sp>
      <p:pic>
        <p:nvPicPr>
          <p:cNvPr id="9" name="Picture 8">
            <a:extLst>
              <a:ext uri="{FF2B5EF4-FFF2-40B4-BE49-F238E27FC236}">
                <a16:creationId xmlns:a16="http://schemas.microsoft.com/office/drawing/2014/main" id="{546BB8DC-573A-DC49-BB9E-20C249C04DE2}"/>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335987"/>
            <a:ext cx="1207008" cy="168700"/>
          </a:xfrm>
          <a:prstGeom prst="rect">
            <a:avLst/>
          </a:prstGeom>
        </p:spPr>
      </p:pic>
    </p:spTree>
    <p:extLst>
      <p:ext uri="{BB962C8B-B14F-4D97-AF65-F5344CB8AC3E}">
        <p14:creationId xmlns:p14="http://schemas.microsoft.com/office/powerpoint/2010/main" val="238791087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Absence Management  |   Enterprise Marketing   |   Guardian public</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1340726774"/>
      </p:ext>
    </p:extLst>
  </p:cSld>
  <p:clrMap bg1="lt1" tx1="dk1" bg2="lt2" tx2="dk2" accent1="accent1" accent2="accent2" accent3="accent3" accent4="accent4" accent5="accent5" accent6="accent6" hlink="hlink" folHlink="folHlink"/>
  <p:sldLayoutIdLst>
    <p:sldLayoutId id="2147483821" r:id="rId1"/>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1033EB1-9F77-41DB-89E2-AFC86E720F12}"/>
              </a:ext>
            </a:extLst>
          </p:cNvPr>
          <p:cNvSpPr>
            <a:spLocks noGrp="1"/>
          </p:cNvSpPr>
          <p:nvPr>
            <p:ph type="ftr" sz="quarter" idx="3"/>
          </p:nvPr>
        </p:nvSpPr>
        <p:spPr>
          <a:xfrm>
            <a:off x="3048000" y="6195990"/>
            <a:ext cx="7755730" cy="365125"/>
          </a:xfrm>
          <a:prstGeom prst="rect">
            <a:avLst/>
          </a:prstGeom>
        </p:spPr>
        <p:txBody>
          <a:bodyPr vert="horz" lIns="0" tIns="0" rIns="0" bIns="0" rtlCol="0" anchor="b">
            <a:noAutofit/>
          </a:bodyPr>
          <a:lstStyle>
            <a:lvl1pPr algn="l">
              <a:defRPr sz="1000" b="1">
                <a:solidFill>
                  <a:schemeClr val="bg1"/>
                </a:solidFill>
              </a:defRPr>
            </a:lvl1pPr>
          </a:lstStyle>
          <a:p>
            <a:r>
              <a:rPr lang="en-US"/>
              <a:t>Presentation title   |   Business Unit</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95990"/>
            <a:ext cx="465535" cy="365125"/>
          </a:xfrm>
          <a:prstGeom prst="rect">
            <a:avLst/>
          </a:prstGeom>
        </p:spPr>
        <p:txBody>
          <a:bodyPr vert="horz" lIns="0" tIns="0" rIns="0" bIns="0" rtlCol="0" anchor="b">
            <a:noAutofit/>
          </a:bodyPr>
          <a:lstStyle>
            <a:lvl1pPr algn="r">
              <a:defRPr sz="1000" b="1">
                <a:solidFill>
                  <a:schemeClr val="bg1"/>
                </a:solidFill>
              </a:defRPr>
            </a:lvl1pPr>
          </a:lstStyle>
          <a:p>
            <a:fld id="{6168363A-81EE-4F99-B7CD-7259FD771CFB}" type="slidenum">
              <a:rPr lang="en-US" smtClean="0"/>
              <a:pPr/>
              <a:t>‹#›</a:t>
            </a:fld>
            <a:endParaRPr lang="en-US"/>
          </a:p>
        </p:txBody>
      </p:sp>
      <p:pic>
        <p:nvPicPr>
          <p:cNvPr id="7" name="Picture 6" descr="A picture containing text, clipart&#10;&#10;Description automatically generated">
            <a:extLst>
              <a:ext uri="{FF2B5EF4-FFF2-40B4-BE49-F238E27FC236}">
                <a16:creationId xmlns:a16="http://schemas.microsoft.com/office/drawing/2014/main" id="{0DF33B93-DF4D-45E8-A325-8516C9E35604}"/>
              </a:ext>
            </a:extLst>
          </p:cNvPr>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457200" y="6376586"/>
            <a:ext cx="997454" cy="184529"/>
          </a:xfrm>
          <a:prstGeom prst="rect">
            <a:avLst/>
          </a:prstGeom>
        </p:spPr>
      </p:pic>
    </p:spTree>
    <p:extLst>
      <p:ext uri="{BB962C8B-B14F-4D97-AF65-F5344CB8AC3E}">
        <p14:creationId xmlns:p14="http://schemas.microsoft.com/office/powerpoint/2010/main" val="53048105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4839" r:id="rId11"/>
    <p:sldLayoutId id="2147485034"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Lst>
  <p:hf hdr="0" dt="0"/>
  <p:txStyles>
    <p:titleStyle>
      <a:lvl1pPr algn="l" defTabSz="914400" rtl="0" eaLnBrk="1" latinLnBrk="0" hangingPunct="1">
        <a:lnSpc>
          <a:spcPct val="90000"/>
        </a:lnSpc>
        <a:spcBef>
          <a:spcPct val="0"/>
        </a:spcBef>
        <a:buNone/>
        <a:defRPr sz="32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0" indent="0" algn="l" defTabSz="914400" rtl="0" eaLnBrk="1" latinLnBrk="0" hangingPunct="1">
        <a:lnSpc>
          <a:spcPct val="100000"/>
        </a:lnSpc>
        <a:spcBef>
          <a:spcPts val="0"/>
        </a:spcBef>
        <a:spcAft>
          <a:spcPts val="1000"/>
        </a:spcAft>
        <a:buFont typeface="Arial" panose="020B0604020202020204" pitchFamily="34" charset="0"/>
        <a:buNone/>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228600" indent="-22860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517525" indent="-2286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800" kern="1200">
          <a:solidFill>
            <a:schemeClr val="bg1"/>
          </a:solidFill>
          <a:latin typeface="Georgia" panose="02040502050405020303" pitchFamily="18"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496">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A4A3A4"/>
          </p15:clr>
        </p15:guide>
        <p15:guide id="7" orient="horz" pos="3744">
          <p15:clr>
            <a:srgbClr val="F26B43"/>
          </p15:clr>
        </p15:guide>
        <p15:guide id="8" orient="horz" pos="792">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5" orient="horz" pos="984">
          <p15:clr>
            <a:srgbClr val="F26B43"/>
          </p15:clr>
        </p15:guide>
        <p15:guide id="16" orient="horz" pos="1272">
          <p15:clr>
            <a:srgbClr val="F26B43"/>
          </p15:clr>
        </p15:guide>
        <p15:guide id="17" orient="horz" pos="2160">
          <p15:clr>
            <a:srgbClr val="A4A3A4"/>
          </p15:clr>
        </p15:guide>
        <p15:guide id="18" orient="horz" pos="2352">
          <p15:clr>
            <a:srgbClr val="A4A3A4"/>
          </p15:clr>
        </p15:guide>
        <p15:guide id="19" orient="horz" pos="2640">
          <p15:clr>
            <a:srgbClr val="A4A3A4"/>
          </p15:clr>
        </p15:guide>
        <p15:guide id="20" pos="1920">
          <p15:clr>
            <a:srgbClr val="A4A3A4"/>
          </p15:clr>
        </p15:guide>
        <p15:guide id="21" orient="horz" pos="4104">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4426"/>
            <a:ext cx="465535" cy="365125"/>
          </a:xfrm>
          <a:prstGeom prst="rect">
            <a:avLst/>
          </a:prstGeom>
        </p:spPr>
        <p:txBody>
          <a:bodyPr vert="horz" lIns="0" tIns="0" rIns="0" bIns="0" rtlCol="0" anchor="b">
            <a:noAutofit/>
          </a:bodyPr>
          <a:lstStyle>
            <a:lvl1pPr algn="r">
              <a:defRPr sz="1000" b="0">
                <a:solidFill>
                  <a:schemeClr val="accent3"/>
                </a:solidFill>
              </a:defRPr>
            </a:lvl1pPr>
          </a:lstStyle>
          <a:p>
            <a:fld id="{6168363A-81EE-4F99-B7CD-7259FD771CFB}" type="slidenum">
              <a:rPr lang="en-US" smtClean="0"/>
              <a:pPr/>
              <a:t>‹#›</a:t>
            </a:fld>
            <a:endParaRPr lang="en-US"/>
          </a:p>
        </p:txBody>
      </p:sp>
      <p:sp>
        <p:nvSpPr>
          <p:cNvPr id="12" name="TextBox 11">
            <a:extLst>
              <a:ext uri="{FF2B5EF4-FFF2-40B4-BE49-F238E27FC236}">
                <a16:creationId xmlns:a16="http://schemas.microsoft.com/office/drawing/2014/main" id="{8BF451C7-28B0-E643-9D8F-8BEB0CF8CB9F}"/>
              </a:ext>
            </a:extLst>
          </p:cNvPr>
          <p:cNvSpPr txBox="1"/>
          <p:nvPr/>
        </p:nvSpPr>
        <p:spPr>
          <a:xfrm>
            <a:off x="3614738" y="-900113"/>
            <a:ext cx="0" cy="0"/>
          </a:xfrm>
          <a:prstGeom prst="rect">
            <a:avLst/>
          </a:prstGeom>
          <a:noFill/>
        </p:spPr>
        <p:txBody>
          <a:bodyPr wrap="none" rtlCol="0">
            <a:noAutofit/>
          </a:bodyPr>
          <a:lstStyle/>
          <a:p>
            <a:pPr algn="l"/>
            <a:endParaRPr lang="en-US"/>
          </a:p>
        </p:txBody>
      </p:sp>
      <p:sp>
        <p:nvSpPr>
          <p:cNvPr id="4" name="TextBox 3">
            <a:extLst>
              <a:ext uri="{FF2B5EF4-FFF2-40B4-BE49-F238E27FC236}">
                <a16:creationId xmlns:a16="http://schemas.microsoft.com/office/drawing/2014/main" id="{17E3F7AE-02BC-A840-8CE3-6C50CDA14982}"/>
              </a:ext>
            </a:extLst>
          </p:cNvPr>
          <p:cNvSpPr txBox="1"/>
          <p:nvPr/>
        </p:nvSpPr>
        <p:spPr>
          <a:xfrm>
            <a:off x="-1010653" y="3869356"/>
            <a:ext cx="0" cy="0"/>
          </a:xfrm>
          <a:prstGeom prst="rect">
            <a:avLst/>
          </a:prstGeom>
          <a:noFill/>
        </p:spPr>
        <p:txBody>
          <a:bodyPr wrap="none" rtlCol="0">
            <a:noAutofit/>
          </a:bodyPr>
          <a:lstStyle/>
          <a:p>
            <a:pPr algn="l"/>
            <a:endParaRPr lang="en-US"/>
          </a:p>
        </p:txBody>
      </p:sp>
      <p:sp>
        <p:nvSpPr>
          <p:cNvPr id="5" name="TextBox 4">
            <a:extLst>
              <a:ext uri="{FF2B5EF4-FFF2-40B4-BE49-F238E27FC236}">
                <a16:creationId xmlns:a16="http://schemas.microsoft.com/office/drawing/2014/main" id="{99140D96-A10D-6C46-A7E6-0CF6474AA3E6}"/>
              </a:ext>
            </a:extLst>
          </p:cNvPr>
          <p:cNvSpPr txBox="1"/>
          <p:nvPr/>
        </p:nvSpPr>
        <p:spPr>
          <a:xfrm>
            <a:off x="7168444" y="6953956"/>
            <a:ext cx="0" cy="0"/>
          </a:xfrm>
          <a:prstGeom prst="rect">
            <a:avLst/>
          </a:prstGeom>
          <a:noFill/>
        </p:spPr>
        <p:txBody>
          <a:bodyPr wrap="none" rtlCol="0">
            <a:noAutofit/>
          </a:bodyPr>
          <a:lstStyle/>
          <a:p>
            <a:pPr algn="l"/>
            <a:endParaRPr lang="en-US"/>
          </a:p>
        </p:txBody>
      </p:sp>
      <p:sp>
        <p:nvSpPr>
          <p:cNvPr id="7" name="TextBox 6">
            <a:extLst>
              <a:ext uri="{FF2B5EF4-FFF2-40B4-BE49-F238E27FC236}">
                <a16:creationId xmlns:a16="http://schemas.microsoft.com/office/drawing/2014/main" id="{19B17EA3-FC54-5E44-B4FF-20B5F230A6A5}"/>
              </a:ext>
            </a:extLst>
          </p:cNvPr>
          <p:cNvSpPr txBox="1"/>
          <p:nvPr/>
        </p:nvSpPr>
        <p:spPr>
          <a:xfrm>
            <a:off x="-116878" y="715020"/>
            <a:ext cx="0" cy="0"/>
          </a:xfrm>
          <a:prstGeom prst="rect">
            <a:avLst/>
          </a:prstGeom>
          <a:noFill/>
        </p:spPr>
        <p:txBody>
          <a:bodyPr wrap="none" rtlCol="0">
            <a:noAutofit/>
          </a:bodyPr>
          <a:lstStyle/>
          <a:p>
            <a:pPr algn="l"/>
            <a:endParaRPr lang="en-US" sz="1600">
              <a:solidFill>
                <a:schemeClr val="accent3"/>
              </a:solidFill>
            </a:endParaRPr>
          </a:p>
        </p:txBody>
      </p:sp>
    </p:spTree>
    <p:extLst>
      <p:ext uri="{BB962C8B-B14F-4D97-AF65-F5344CB8AC3E}">
        <p14:creationId xmlns:p14="http://schemas.microsoft.com/office/powerpoint/2010/main" val="3581222093"/>
      </p:ext>
    </p:extLst>
  </p:cSld>
  <p:clrMap bg1="lt1" tx1="dk1" bg2="lt2" tx2="dk2" accent1="accent1" accent2="accent2" accent3="accent3" accent4="accent4" accent5="accent5" accent6="accent6" hlink="hlink" folHlink="folHlink"/>
  <p:sldLayoutIdLst>
    <p:sldLayoutId id="2147483918" r:id="rId1"/>
    <p:sldLayoutId id="2147483955" r:id="rId2"/>
    <p:sldLayoutId id="2147483956" r:id="rId3"/>
    <p:sldLayoutId id="2147483957" r:id="rId4"/>
    <p:sldLayoutId id="2147483959" r:id="rId5"/>
  </p:sldLayoutIdLst>
  <p:hf hdr="0" ft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accent3"/>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defRPr sz="1800" b="0" i="0" kern="1200">
          <a:solidFill>
            <a:schemeClr val="accent3"/>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sz="1600" kern="1200">
          <a:solidFill>
            <a:schemeClr val="accent3"/>
          </a:solidFill>
          <a:latin typeface="+mn-lt"/>
          <a:ea typeface="+mn-ea"/>
          <a:cs typeface="+mn-cs"/>
        </a:defRPr>
      </a:lvl3pPr>
      <a:lvl4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4pPr>
      <a:lvl5pPr marL="285750" indent="-28575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Lyon Display Regular" panose="02000603080000020004" pitchFamily="50" charset="0"/>
          <a:ea typeface="+mn-ea"/>
          <a:cs typeface="+mn-cs"/>
        </a:defRPr>
      </a:lvl5pPr>
      <a:lvl6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8">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a:solidFill>
                <a:schemeClr val="bg1"/>
              </a:solidFill>
            </a:endParaRPr>
          </a:p>
        </p:txBody>
      </p:sp>
    </p:spTree>
    <p:extLst>
      <p:ext uri="{BB962C8B-B14F-4D97-AF65-F5344CB8AC3E}">
        <p14:creationId xmlns:p14="http://schemas.microsoft.com/office/powerpoint/2010/main" val="4137456936"/>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4426"/>
            <a:ext cx="465535" cy="365125"/>
          </a:xfrm>
          <a:prstGeom prst="rect">
            <a:avLst/>
          </a:prstGeom>
        </p:spPr>
        <p:txBody>
          <a:bodyPr vert="horz" lIns="0" tIns="0" rIns="0" bIns="0" rtlCol="0" anchor="b">
            <a:noAutofit/>
          </a:bodyPr>
          <a:lstStyle>
            <a:lvl1pPr algn="r">
              <a:defRPr sz="1000" b="0">
                <a:solidFill>
                  <a:schemeClr val="accent3"/>
                </a:solidFill>
              </a:defRPr>
            </a:lvl1pPr>
          </a:lstStyle>
          <a:p>
            <a:fld id="{6168363A-81EE-4F99-B7CD-7259FD771CFB}" type="slidenum">
              <a:rPr lang="en-US" smtClean="0"/>
              <a:pPr/>
              <a:t>‹#›</a:t>
            </a:fld>
            <a:endParaRPr lang="en-US"/>
          </a:p>
        </p:txBody>
      </p:sp>
      <p:sp>
        <p:nvSpPr>
          <p:cNvPr id="12" name="TextBox 11">
            <a:extLst>
              <a:ext uri="{FF2B5EF4-FFF2-40B4-BE49-F238E27FC236}">
                <a16:creationId xmlns:a16="http://schemas.microsoft.com/office/drawing/2014/main" id="{8BF451C7-28B0-E643-9D8F-8BEB0CF8CB9F}"/>
              </a:ext>
            </a:extLst>
          </p:cNvPr>
          <p:cNvSpPr txBox="1"/>
          <p:nvPr/>
        </p:nvSpPr>
        <p:spPr>
          <a:xfrm>
            <a:off x="3614738" y="-900113"/>
            <a:ext cx="0" cy="0"/>
          </a:xfrm>
          <a:prstGeom prst="rect">
            <a:avLst/>
          </a:prstGeom>
          <a:noFill/>
        </p:spPr>
        <p:txBody>
          <a:bodyPr wrap="none" rtlCol="0">
            <a:noAutofit/>
          </a:bodyPr>
          <a:lstStyle/>
          <a:p>
            <a:pPr algn="l"/>
            <a:endParaRPr lang="en-US"/>
          </a:p>
        </p:txBody>
      </p:sp>
      <p:sp>
        <p:nvSpPr>
          <p:cNvPr id="4" name="TextBox 3">
            <a:extLst>
              <a:ext uri="{FF2B5EF4-FFF2-40B4-BE49-F238E27FC236}">
                <a16:creationId xmlns:a16="http://schemas.microsoft.com/office/drawing/2014/main" id="{17E3F7AE-02BC-A840-8CE3-6C50CDA14982}"/>
              </a:ext>
            </a:extLst>
          </p:cNvPr>
          <p:cNvSpPr txBox="1"/>
          <p:nvPr/>
        </p:nvSpPr>
        <p:spPr>
          <a:xfrm>
            <a:off x="-1010653" y="3869356"/>
            <a:ext cx="0" cy="0"/>
          </a:xfrm>
          <a:prstGeom prst="rect">
            <a:avLst/>
          </a:prstGeom>
          <a:noFill/>
        </p:spPr>
        <p:txBody>
          <a:bodyPr wrap="none" rtlCol="0">
            <a:noAutofit/>
          </a:bodyPr>
          <a:lstStyle/>
          <a:p>
            <a:pPr algn="l"/>
            <a:endParaRPr lang="en-US"/>
          </a:p>
        </p:txBody>
      </p:sp>
      <p:sp>
        <p:nvSpPr>
          <p:cNvPr id="5" name="TextBox 4">
            <a:extLst>
              <a:ext uri="{FF2B5EF4-FFF2-40B4-BE49-F238E27FC236}">
                <a16:creationId xmlns:a16="http://schemas.microsoft.com/office/drawing/2014/main" id="{99140D96-A10D-6C46-A7E6-0CF6474AA3E6}"/>
              </a:ext>
            </a:extLst>
          </p:cNvPr>
          <p:cNvSpPr txBox="1"/>
          <p:nvPr/>
        </p:nvSpPr>
        <p:spPr>
          <a:xfrm>
            <a:off x="7168444" y="6953956"/>
            <a:ext cx="0" cy="0"/>
          </a:xfrm>
          <a:prstGeom prst="rect">
            <a:avLst/>
          </a:prstGeom>
          <a:noFill/>
        </p:spPr>
        <p:txBody>
          <a:bodyPr wrap="none" rtlCol="0">
            <a:noAutofit/>
          </a:bodyPr>
          <a:lstStyle/>
          <a:p>
            <a:pPr algn="l"/>
            <a:endParaRPr lang="en-US"/>
          </a:p>
        </p:txBody>
      </p:sp>
      <p:sp>
        <p:nvSpPr>
          <p:cNvPr id="7" name="TextBox 6">
            <a:extLst>
              <a:ext uri="{FF2B5EF4-FFF2-40B4-BE49-F238E27FC236}">
                <a16:creationId xmlns:a16="http://schemas.microsoft.com/office/drawing/2014/main" id="{19B17EA3-FC54-5E44-B4FF-20B5F230A6A5}"/>
              </a:ext>
            </a:extLst>
          </p:cNvPr>
          <p:cNvSpPr txBox="1"/>
          <p:nvPr/>
        </p:nvSpPr>
        <p:spPr>
          <a:xfrm>
            <a:off x="-116878" y="715020"/>
            <a:ext cx="0" cy="0"/>
          </a:xfrm>
          <a:prstGeom prst="rect">
            <a:avLst/>
          </a:prstGeom>
          <a:noFill/>
        </p:spPr>
        <p:txBody>
          <a:bodyPr wrap="none" rtlCol="0">
            <a:noAutofit/>
          </a:bodyPr>
          <a:lstStyle/>
          <a:p>
            <a:pPr algn="l"/>
            <a:endParaRPr lang="en-US" sz="1600">
              <a:solidFill>
                <a:schemeClr val="accent3"/>
              </a:solidFill>
            </a:endParaRPr>
          </a:p>
        </p:txBody>
      </p:sp>
    </p:spTree>
    <p:extLst>
      <p:ext uri="{BB962C8B-B14F-4D97-AF65-F5344CB8AC3E}">
        <p14:creationId xmlns:p14="http://schemas.microsoft.com/office/powerpoint/2010/main" val="320025512"/>
      </p:ext>
    </p:extLst>
  </p:cSld>
  <p:clrMap bg1="lt1" tx1="dk1" bg2="lt2" tx2="dk2" accent1="accent1" accent2="accent2" accent3="accent3" accent4="accent4" accent5="accent5" accent6="accent6" hlink="hlink" folHlink="folHlink"/>
  <p:sldLayoutIdLst>
    <p:sldLayoutId id="2147484080" r:id="rId1"/>
    <p:sldLayoutId id="2147484081" r:id="rId2"/>
  </p:sldLayoutIdLst>
  <p:hf hdr="0" ftr="0" dt="0"/>
  <p:txStyles>
    <p:titleStyle>
      <a:lvl1pPr algn="l" defTabSz="914400" rtl="0" eaLnBrk="1" latinLnBrk="0" hangingPunct="1">
        <a:lnSpc>
          <a:spcPct val="90000"/>
        </a:lnSpc>
        <a:spcBef>
          <a:spcPct val="0"/>
        </a:spcBef>
        <a:buNone/>
        <a:defRPr sz="2800" b="1"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accent3"/>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defRPr sz="1800" b="0" i="0" kern="1200">
          <a:solidFill>
            <a:schemeClr val="accent3"/>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sz="1600" kern="1200">
          <a:solidFill>
            <a:schemeClr val="accent3"/>
          </a:solidFill>
          <a:latin typeface="+mn-lt"/>
          <a:ea typeface="+mn-ea"/>
          <a:cs typeface="+mn-cs"/>
        </a:defRPr>
      </a:lvl3pPr>
      <a:lvl4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4pPr>
      <a:lvl5pPr marL="285750" indent="-285750" algn="l" defTabSz="914400" rtl="0" eaLnBrk="1" latinLnBrk="0" hangingPunct="1">
        <a:lnSpc>
          <a:spcPct val="100000"/>
        </a:lnSpc>
        <a:spcBef>
          <a:spcPts val="0"/>
        </a:spcBef>
        <a:spcAft>
          <a:spcPts val="1000"/>
        </a:spcAft>
        <a:buFont typeface="Arial" panose="020B0604020202020204" pitchFamily="34" charset="0"/>
        <a:buChar char="•"/>
        <a:defRPr sz="1800" kern="1200">
          <a:solidFill>
            <a:schemeClr val="tx1"/>
          </a:solidFill>
          <a:latin typeface="Lyon Display Regular" panose="02000603080000020004" pitchFamily="50" charset="0"/>
          <a:ea typeface="+mn-ea"/>
          <a:cs typeface="+mn-cs"/>
        </a:defRPr>
      </a:lvl5pPr>
      <a:lvl6pPr marL="685800" indent="-231775" algn="l" defTabSz="914400" rtl="0" eaLnBrk="1" latinLnBrk="0" hangingPunct="1">
        <a:lnSpc>
          <a:spcPct val="100000"/>
        </a:lnSpc>
        <a:spcBef>
          <a:spcPts val="0"/>
        </a:spcBef>
        <a:spcAft>
          <a:spcPts val="1000"/>
        </a:spcAft>
        <a:buFont typeface="Arial" panose="020B0604020202020204" pitchFamily="34" charset="0"/>
        <a:buChar char="•"/>
        <a:tabLst/>
        <a:defRPr sz="1600" b="0" i="0" kern="1200">
          <a:solidFill>
            <a:schemeClr val="accent3"/>
          </a:solidFill>
          <a:latin typeface="Effra" panose="020B0603020203020204" pitchFamily="34" charset="0"/>
          <a:ea typeface="+mn-ea"/>
          <a:cs typeface="Effra" panose="020B0603020203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8">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8BE43-EF27-43FC-A5A4-29F0161A69D3}"/>
              </a:ext>
            </a:extLst>
          </p:cNvPr>
          <p:cNvSpPr>
            <a:spLocks noGrp="1"/>
          </p:cNvSpPr>
          <p:nvPr>
            <p:ph type="title"/>
          </p:nvPr>
        </p:nvSpPr>
        <p:spPr>
          <a:xfrm>
            <a:off x="457200" y="457200"/>
            <a:ext cx="11277600" cy="8001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A307FE5-BD80-4ECB-878A-8F0FC0E2FF21}"/>
              </a:ext>
            </a:extLst>
          </p:cNvPr>
          <p:cNvSpPr>
            <a:spLocks noGrp="1"/>
          </p:cNvSpPr>
          <p:nvPr>
            <p:ph type="body" idx="1"/>
          </p:nvPr>
        </p:nvSpPr>
        <p:spPr>
          <a:xfrm>
            <a:off x="457200" y="2019300"/>
            <a:ext cx="11277600" cy="392429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 </a:t>
            </a:r>
          </a:p>
          <a:p>
            <a:pPr lvl="3"/>
            <a:r>
              <a:rPr lang="en-US"/>
              <a:t>Fourth level</a:t>
            </a:r>
          </a:p>
          <a:p>
            <a:pPr lvl="3"/>
            <a:endParaRPr lang="en-US"/>
          </a:p>
        </p:txBody>
      </p:sp>
      <p:sp>
        <p:nvSpPr>
          <p:cNvPr id="6" name="Slide Number Placeholder 5">
            <a:extLst>
              <a:ext uri="{FF2B5EF4-FFF2-40B4-BE49-F238E27FC236}">
                <a16:creationId xmlns:a16="http://schemas.microsoft.com/office/drawing/2014/main" id="{78BE0064-7C06-4EAC-AD3C-CD607EA83F40}"/>
              </a:ext>
            </a:extLst>
          </p:cNvPr>
          <p:cNvSpPr>
            <a:spLocks noGrp="1"/>
          </p:cNvSpPr>
          <p:nvPr>
            <p:ph type="sldNum" sz="quarter" idx="4"/>
          </p:nvPr>
        </p:nvSpPr>
        <p:spPr>
          <a:xfrm>
            <a:off x="11269265" y="6158132"/>
            <a:ext cx="465535" cy="365125"/>
          </a:xfrm>
          <a:prstGeom prst="rect">
            <a:avLst/>
          </a:prstGeom>
        </p:spPr>
        <p:txBody>
          <a:bodyPr vert="horz" lIns="0" tIns="0" rIns="0" bIns="0" rtlCol="0" anchor="b">
            <a:noAutofit/>
          </a:bodyPr>
          <a:lstStyle>
            <a:lvl1pPr algn="r">
              <a:defRPr sz="1000" b="0">
                <a:solidFill>
                  <a:schemeClr val="bg1"/>
                </a:solidFill>
              </a:defRPr>
            </a:lvl1pPr>
          </a:lstStyle>
          <a:p>
            <a:fld id="{6168363A-81EE-4F99-B7CD-7259FD771CFB}" type="slidenum">
              <a:rPr lang="en-US" smtClean="0"/>
              <a:pPr/>
              <a:t>‹#›</a:t>
            </a:fld>
            <a:endParaRPr lang="en-US"/>
          </a:p>
        </p:txBody>
      </p:sp>
      <p:sp>
        <p:nvSpPr>
          <p:cNvPr id="4" name="TextBox 3">
            <a:extLst>
              <a:ext uri="{FF2B5EF4-FFF2-40B4-BE49-F238E27FC236}">
                <a16:creationId xmlns:a16="http://schemas.microsoft.com/office/drawing/2014/main" id="{D61FDBB6-6A53-7C4E-BD10-3E3C3B1B342D}"/>
              </a:ext>
            </a:extLst>
          </p:cNvPr>
          <p:cNvSpPr txBox="1"/>
          <p:nvPr userDrawn="1"/>
        </p:nvSpPr>
        <p:spPr>
          <a:xfrm>
            <a:off x="1817649" y="256478"/>
            <a:ext cx="0" cy="0"/>
          </a:xfrm>
          <a:prstGeom prst="rect">
            <a:avLst/>
          </a:prstGeom>
          <a:noFill/>
        </p:spPr>
        <p:txBody>
          <a:bodyPr wrap="none" rtlCol="0">
            <a:noAutofit/>
          </a:bodyPr>
          <a:lstStyle/>
          <a:p>
            <a:pPr algn="l"/>
            <a:endParaRPr lang="en-US">
              <a:solidFill>
                <a:schemeClr val="bg1"/>
              </a:solidFill>
            </a:endParaRPr>
          </a:p>
        </p:txBody>
      </p:sp>
      <p:sp>
        <p:nvSpPr>
          <p:cNvPr id="7" name="Footer Placeholder 4">
            <a:extLst>
              <a:ext uri="{FF2B5EF4-FFF2-40B4-BE49-F238E27FC236}">
                <a16:creationId xmlns:a16="http://schemas.microsoft.com/office/drawing/2014/main" id="{0CECF791-60AE-E34E-A84D-0B7AD63BB114}"/>
              </a:ext>
            </a:extLst>
          </p:cNvPr>
          <p:cNvSpPr>
            <a:spLocks noGrp="1"/>
          </p:cNvSpPr>
          <p:nvPr>
            <p:ph type="ftr" sz="quarter" idx="3"/>
          </p:nvPr>
        </p:nvSpPr>
        <p:spPr>
          <a:xfrm>
            <a:off x="1920240" y="6199632"/>
            <a:ext cx="6177844" cy="365125"/>
          </a:xfrm>
          <a:prstGeom prst="rect">
            <a:avLst/>
          </a:prstGeom>
        </p:spPr>
        <p:txBody>
          <a:bodyPr lIns="0" anchor="b"/>
          <a:lstStyle>
            <a:lvl1pPr>
              <a:defRPr sz="1000" b="0">
                <a:solidFill>
                  <a:schemeClr val="bg1"/>
                </a:solidFill>
              </a:defRPr>
            </a:lvl1pPr>
          </a:lstStyle>
          <a:p>
            <a:r>
              <a:rPr lang="en-US"/>
              <a:t>Presentation title   |   Business unit   |   Guardian Confidential</a:t>
            </a:r>
          </a:p>
        </p:txBody>
      </p:sp>
      <p:sp>
        <p:nvSpPr>
          <p:cNvPr id="5" name="TextBox 4">
            <a:extLst>
              <a:ext uri="{FF2B5EF4-FFF2-40B4-BE49-F238E27FC236}">
                <a16:creationId xmlns:a16="http://schemas.microsoft.com/office/drawing/2014/main" id="{9DF99CF9-842B-004E-8AE1-DA024C0AC86F}"/>
              </a:ext>
            </a:extLst>
          </p:cNvPr>
          <p:cNvSpPr txBox="1"/>
          <p:nvPr userDrawn="1"/>
        </p:nvSpPr>
        <p:spPr>
          <a:xfrm>
            <a:off x="4625788" y="-2017059"/>
            <a:ext cx="0" cy="0"/>
          </a:xfrm>
          <a:prstGeom prst="rect">
            <a:avLst/>
          </a:prstGeom>
          <a:noFill/>
        </p:spPr>
        <p:txBody>
          <a:bodyPr wrap="none" rtlCol="0">
            <a:noAutofit/>
          </a:bodyPr>
          <a:lstStyle/>
          <a:p>
            <a:pPr algn="l"/>
            <a:endParaRPr lang="en-US" err="1">
              <a:solidFill>
                <a:schemeClr val="bg1"/>
              </a:solidFill>
            </a:endParaRPr>
          </a:p>
        </p:txBody>
      </p:sp>
    </p:spTree>
    <p:extLst>
      <p:ext uri="{BB962C8B-B14F-4D97-AF65-F5344CB8AC3E}">
        <p14:creationId xmlns:p14="http://schemas.microsoft.com/office/powerpoint/2010/main" val="2780136281"/>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Lst>
  <p:hf hdr="0" dt="0"/>
  <p:txStyles>
    <p:title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800" b="0" i="0" kern="1200">
          <a:solidFill>
            <a:schemeClr val="bg1"/>
          </a:solidFill>
          <a:latin typeface="Effra" panose="020B0603020203020204" pitchFamily="34" charset="0"/>
          <a:ea typeface="+mn-ea"/>
          <a:cs typeface="Effra" panose="020B0603020203020204" pitchFamily="34" charset="0"/>
        </a:defRPr>
      </a:lvl1pPr>
      <a:lvl2pPr marL="231775" indent="-231775" algn="l" defTabSz="914400" rtl="0" eaLnBrk="1" latinLnBrk="0" hangingPunct="1">
        <a:lnSpc>
          <a:spcPct val="100000"/>
        </a:lnSpc>
        <a:spcBef>
          <a:spcPts val="0"/>
        </a:spcBef>
        <a:spcAft>
          <a:spcPts val="1000"/>
        </a:spcAft>
        <a:buFont typeface="Arial" panose="020B0604020202020204" pitchFamily="34" charset="0"/>
        <a:buChar char="•"/>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457200" indent="-228600" algn="l" defTabSz="914400" rtl="0" eaLnBrk="1" latinLnBrk="0" hangingPunct="1">
        <a:lnSpc>
          <a:spcPct val="100000"/>
        </a:lnSpc>
        <a:spcBef>
          <a:spcPts val="0"/>
        </a:spcBef>
        <a:spcAft>
          <a:spcPts val="1000"/>
        </a:spcAft>
        <a:buFont typeface="System Font Regular"/>
        <a:buChar char="–"/>
        <a:defRPr lang="en-US" sz="1600" b="0" i="0" u="none" strike="noStrike" kern="1200" smtClean="0">
          <a:solidFill>
            <a:schemeClr val="bg1"/>
          </a:solidFill>
          <a:effectLst/>
          <a:latin typeface="Effra" panose="020B0603020203020204" pitchFamily="34" charset="0"/>
          <a:ea typeface="+mn-ea"/>
          <a:cs typeface="Effra" panose="020B0603020203020204" pitchFamily="34" charset="0"/>
        </a:defRPr>
      </a:lvl3pPr>
      <a:lvl4pPr marL="685800" indent="-228600" algn="l" defTabSz="914400" rtl="0" eaLnBrk="1" latinLnBrk="0" hangingPunct="1">
        <a:lnSpc>
          <a:spcPct val="100000"/>
        </a:lnSpc>
        <a:spcBef>
          <a:spcPts val="0"/>
        </a:spcBef>
        <a:spcAft>
          <a:spcPts val="1000"/>
        </a:spcAft>
        <a:buFont typeface="Arial" panose="020B0604020202020204" pitchFamily="34" charset="0"/>
        <a:buChar char="•"/>
        <a:tabLst>
          <a:tab pos="6503988" algn="l"/>
        </a:tabLst>
        <a:defRPr sz="1600" b="0" i="0" kern="1200">
          <a:solidFill>
            <a:schemeClr val="bg1"/>
          </a:solidFill>
          <a:latin typeface="Effra" panose="020B0603020203020204" pitchFamily="34" charset="0"/>
          <a:ea typeface="+mn-ea"/>
          <a:cs typeface="Effra" panose="020B0603020203020204" pitchFamily="34" charset="0"/>
        </a:defRPr>
      </a:lvl4pPr>
      <a:lvl5pPr marL="454025" indent="0" algn="l" defTabSz="914400" rtl="0" eaLnBrk="1" latinLnBrk="0" hangingPunct="1">
        <a:lnSpc>
          <a:spcPct val="100000"/>
        </a:lnSpc>
        <a:spcBef>
          <a:spcPts val="0"/>
        </a:spcBef>
        <a:spcAft>
          <a:spcPts val="1000"/>
        </a:spcAft>
        <a:buFont typeface="Arial" panose="020B0604020202020204" pitchFamily="34" charset="0"/>
        <a:buNone/>
        <a:tabLst/>
        <a:defRPr sz="1600" b="0" i="0" kern="1200">
          <a:solidFill>
            <a:schemeClr val="bg1"/>
          </a:solidFill>
          <a:latin typeface="Effra" panose="020B0603020203020204" pitchFamily="34" charset="0"/>
          <a:ea typeface="+mn-ea"/>
          <a:cs typeface="Effra" panose="020B06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288">
          <p15:clr>
            <a:srgbClr val="F26B43"/>
          </p15:clr>
        </p15:guide>
        <p15:guide id="4" pos="7392">
          <p15:clr>
            <a:srgbClr val="F26B43"/>
          </p15:clr>
        </p15:guide>
        <p15:guide id="5" orient="horz" pos="288">
          <p15:clr>
            <a:srgbClr val="F26B43"/>
          </p15:clr>
        </p15:guide>
        <p15:guide id="6" orient="horz" pos="4007">
          <p15:clr>
            <a:srgbClr val="A4A3A4"/>
          </p15:clr>
        </p15:guide>
        <p15:guide id="8" orient="horz" pos="600">
          <p15:clr>
            <a:srgbClr val="F26B43"/>
          </p15:clr>
        </p15:guide>
        <p15:guide id="9" pos="3696">
          <p15:clr>
            <a:srgbClr val="A4A3A4"/>
          </p15:clr>
        </p15:guide>
        <p15:guide id="10" pos="3984">
          <p15:clr>
            <a:srgbClr val="A4A3A4"/>
          </p15:clr>
        </p15:guide>
        <p15:guide id="11" orient="horz">
          <p15:clr>
            <a:srgbClr val="FBAE40"/>
          </p15:clr>
        </p15:guide>
        <p15:guide id="12" orient="horz" pos="4320">
          <p15:clr>
            <a:srgbClr val="FBAE40"/>
          </p15:clr>
        </p15:guide>
        <p15:guide id="13">
          <p15:clr>
            <a:srgbClr val="FBAE40"/>
          </p15:clr>
        </p15:guide>
        <p15:guide id="14" pos="7680">
          <p15:clr>
            <a:srgbClr val="FBAE40"/>
          </p15:clr>
        </p15:guide>
        <p15:guide id="17" orient="horz" pos="2160">
          <p15:clr>
            <a:srgbClr val="A4A3A4"/>
          </p15:clr>
        </p15:guide>
        <p15:guide id="21" orient="horz" pos="408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55.png"/><Relationship Id="rId5" Type="http://schemas.openxmlformats.org/officeDocument/2006/relationships/image" Target="../media/image4.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hyperlink" Target="https://www.guardianlife.com/reports/dental-fundamentals" TargetMode="External"/><Relationship Id="rId7" Type="http://schemas.openxmlformats.org/officeDocument/2006/relationships/image" Target="../media/image62.sv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61.png"/><Relationship Id="rId5" Type="http://schemas.openxmlformats.org/officeDocument/2006/relationships/chart" Target="../charts/chart1.xml"/><Relationship Id="rId4" Type="http://schemas.openxmlformats.org/officeDocument/2006/relationships/hyperlink" Target="https://www.guardianlife.com/business/repor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hyperlink" Target="https://www.guardianlife.com/reports/peo-trends" TargetMode="External"/><Relationship Id="rId2" Type="http://schemas.openxmlformats.org/officeDocument/2006/relationships/image" Target="../media/image66.jpeg"/><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69.pn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uardianlife.com/reports/peo-trends" TargetMode="External"/><Relationship Id="rId7" Type="http://schemas.openxmlformats.org/officeDocument/2006/relationships/image" Target="../media/image53.svg"/><Relationship Id="rId2" Type="http://schemas.openxmlformats.org/officeDocument/2006/relationships/image" Target="../media/image70.png"/><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6.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20.xml.rels><?xml version="1.0" encoding="UTF-8" standalone="yes"?>
<Relationships xmlns="http://schemas.openxmlformats.org/package/2006/relationships"><Relationship Id="rId3" Type="http://schemas.openxmlformats.org/officeDocument/2006/relationships/hyperlink" Target="https://www.guardianlife.com/business/reports"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hyperlink" Target="https://www.guardianlife.com/business/reports" TargetMode="External"/><Relationship Id="rId7"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shrm.org/Login.aspx?ReturnUrl=/Profile/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14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hrci.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6.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47.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46.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businessinsider.com/small-business-closures-pandemic-less-expected-past-year-fed-survey-2021-4" TargetMode="External"/><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png"/><Relationship Id="rId4" Type="http://schemas.openxmlformats.org/officeDocument/2006/relationships/hyperlink" Target="https://www.guardianlife.com/business/reports" TargetMode="External"/><Relationship Id="rId9" Type="http://schemas.openxmlformats.org/officeDocument/2006/relationships/image" Target="../media/image47.sv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hyperlink" Target="https://apnews.com/article/covid-business-health-new-york-small-c2e2c9ed4063e84c9fe5b2be8a40f28b"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0.png"/><Relationship Id="rId5" Type="http://schemas.openxmlformats.org/officeDocument/2006/relationships/hyperlink" Target="https://www.gallup.com/workplace/247391/fixable-problem-costs-businesses-trillion.aspx" TargetMode="External"/><Relationship Id="rId4" Type="http://schemas.openxmlformats.org/officeDocument/2006/relationships/hyperlink" Target="https://www.guardianlife.com/business/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7A3EB44-A5BF-EF44-84C8-C5F390F30C54}"/>
              </a:ext>
            </a:extLst>
          </p:cNvPr>
          <p:cNvSpPr>
            <a:spLocks noGrp="1"/>
          </p:cNvSpPr>
          <p:nvPr>
            <p:ph type="subTitle"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NAPEO First Friday Webinar</a:t>
            </a:r>
          </a:p>
        </p:txBody>
      </p:sp>
      <p:sp>
        <p:nvSpPr>
          <p:cNvPr id="12" name="Content Placeholder 1">
            <a:extLst>
              <a:ext uri="{FF2B5EF4-FFF2-40B4-BE49-F238E27FC236}">
                <a16:creationId xmlns:a16="http://schemas.microsoft.com/office/drawing/2014/main" id="{5F08E974-4A8B-AF47-808E-1D56B8443ADC}"/>
              </a:ext>
            </a:extLst>
          </p:cNvPr>
          <p:cNvSpPr txBox="1">
            <a:spLocks/>
          </p:cNvSpPr>
          <p:nvPr/>
        </p:nvSpPr>
        <p:spPr>
          <a:xfrm>
            <a:off x="450965" y="1661061"/>
            <a:ext cx="5203386" cy="2390398"/>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800" kern="1200">
                <a:solidFill>
                  <a:schemeClr val="accent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accent1"/>
              </a:buClr>
              <a:buFont typeface="System Font Regular"/>
              <a:buChar char="–"/>
              <a:tabLst/>
              <a:defRPr sz="1800" kern="1200">
                <a:solidFill>
                  <a:schemeClr val="accent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accent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accent1"/>
              </a:buClr>
              <a:buFont typeface="System Font Regular"/>
              <a:buChar char="–"/>
              <a:defRPr sz="1600" kern="1200">
                <a:solidFill>
                  <a:schemeClr val="accent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Small and Resilient</a:t>
            </a:r>
            <a:r>
              <a:rPr kumimoji="0" lang="en-US" b="1" i="0" u="none" strike="noStrike" kern="1200" cap="none" spc="0" normalizeH="0" baseline="0" noProof="0">
                <a:ln>
                  <a:noFill/>
                </a:ln>
                <a:solidFill>
                  <a:srgbClr val="FFFFFF"/>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1600"/>
              </a:spcAft>
              <a:buClr>
                <a:srgbClr val="0D3F5E"/>
              </a:buClr>
              <a:buSzTx/>
              <a:buFont typeface="Arial" panose="020B0604020202020204" pitchFamily="34" charset="0"/>
              <a:buNone/>
              <a:tabLst/>
              <a:defRPr/>
            </a:pPr>
            <a:r>
              <a:rPr kumimoji="0" lang="en-US" sz="2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Prioritizing workforce well-being in a challenging economic environment</a:t>
            </a:r>
          </a:p>
          <a:p>
            <a:pPr marL="0" marR="0" lvl="0" indent="0" algn="l" defTabSz="914400" rtl="0" eaLnBrk="1" fontAlgn="auto" latinLnBrk="0" hangingPunct="1">
              <a:lnSpc>
                <a:spcPct val="100000"/>
              </a:lnSpc>
              <a:spcBef>
                <a:spcPts val="0"/>
              </a:spcBef>
              <a:spcAft>
                <a:spcPts val="1600"/>
              </a:spcAft>
              <a:buClr>
                <a:srgbClr val="0D3F5E"/>
              </a:buClr>
              <a:buSzTx/>
              <a:buFont typeface="Arial" panose="020B0604020202020204" pitchFamily="34" charset="0"/>
              <a:buNone/>
              <a:tabLst/>
              <a:defRPr/>
            </a:pPr>
            <a:br>
              <a:rPr kumimoji="0" lang="en-US" sz="1800" b="1" i="0" u="none" strike="noStrike" kern="1200" cap="none" spc="0" normalizeH="0" baseline="0" noProof="0">
                <a:ln>
                  <a:noFill/>
                </a:ln>
                <a:solidFill>
                  <a:srgbClr val="A3CADB"/>
                </a:solidFill>
                <a:effectLst/>
                <a:uLnTx/>
                <a:uFillTx/>
                <a:latin typeface="Effra"/>
                <a:ea typeface="+mn-ea"/>
                <a:cs typeface="+mn-cs"/>
              </a:rPr>
            </a:br>
            <a:endParaRPr kumimoji="0" lang="en-US" sz="1800" b="1" i="0" u="none" strike="noStrike" kern="1200" cap="none" spc="0" normalizeH="0" baseline="0" noProof="0">
              <a:ln>
                <a:noFill/>
              </a:ln>
              <a:solidFill>
                <a:srgbClr val="A3CAD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DFF7DCC-C751-268C-6D52-ACAFA9FB6C90}"/>
              </a:ext>
            </a:extLst>
          </p:cNvPr>
          <p:cNvSpPr txBox="1"/>
          <p:nvPr/>
        </p:nvSpPr>
        <p:spPr>
          <a:xfrm>
            <a:off x="289302" y="4487162"/>
            <a:ext cx="5526711" cy="1569660"/>
          </a:xfrm>
          <a:prstGeom prst="rect">
            <a:avLst/>
          </a:prstGeom>
          <a:noFill/>
        </p:spPr>
        <p:txBody>
          <a:bodyPr wrap="square" lIns="91440" tIns="45720" rIns="91440" bIns="45720" anchor="t">
            <a:spAutoFit/>
          </a:bodyPr>
          <a:lstStyle/>
          <a:p>
            <a:r>
              <a:rPr lang="en-US" sz="800"/>
              <a:t>Material discussed is meant for general illustration and/or informational purposes only and it is not to be construed as tax, legal, financial, investment or medical advice. Although the information has been gathered from sources believed reliable, please note that individual situations can vary, therefore the information should be relied upon when coordinated with individual professional advice. </a:t>
            </a:r>
          </a:p>
          <a:p>
            <a:r>
              <a:rPr lang="en-US" sz="800"/>
              <a:t> This seminar is for informational purposes only. The guest speaker appearing at this seminar is solely responsible for the content of their presentation, which may not necessarily represent the opinions of Guardian or its affiliates and subsidiaries. Although the information has been gathered from sources believed to be reliable, please note that individual situations can vary. </a:t>
            </a:r>
          </a:p>
          <a:p>
            <a:r>
              <a:rPr lang="en-US" sz="800"/>
              <a:t> Guardian, its subsidiaries, agents, and employees do not provide tax, legal, financial, investment or medical advice. Consult your tax, legal, financial, investment or medical professional regarding your individual situation. GUARDIAN® is a registered service mark of The Guardian Life Insurance Company of America 2023® The Guardian Life Insurance Company of America, New York, N.Y. 2023-150719 (1/25) </a:t>
            </a:r>
          </a:p>
        </p:txBody>
      </p:sp>
      <p:pic>
        <p:nvPicPr>
          <p:cNvPr id="7" name="Picture Placeholder 6" descr="A picture containing person, indoor, person, window&#10;&#10;Description automatically generated">
            <a:extLst>
              <a:ext uri="{FF2B5EF4-FFF2-40B4-BE49-F238E27FC236}">
                <a16:creationId xmlns:a16="http://schemas.microsoft.com/office/drawing/2014/main" id="{095D8CE6-BC27-A3B4-E2B9-F1E212B3848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0370" r="20370"/>
          <a:stretch>
            <a:fillRect/>
          </a:stretch>
        </p:blipFill>
        <p:spPr/>
      </p:pic>
    </p:spTree>
    <p:extLst>
      <p:ext uri="{BB962C8B-B14F-4D97-AF65-F5344CB8AC3E}">
        <p14:creationId xmlns:p14="http://schemas.microsoft.com/office/powerpoint/2010/main" val="200832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10</a:t>
            </a:fld>
            <a:endParaRPr lang="en-US"/>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a:xfrm>
            <a:off x="457200" y="457200"/>
            <a:ext cx="11277600" cy="693678"/>
          </a:xfrm>
        </p:spPr>
        <p:txBody>
          <a:bodyPr/>
          <a:lstStyle/>
          <a:p>
            <a:r>
              <a:rPr lang="en-US" dirty="0"/>
              <a:t>Workers at small firms have lower overall well-being</a:t>
            </a:r>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3"/>
          </p:nvPr>
        </p:nvSpPr>
        <p:spPr>
          <a:xfrm>
            <a:off x="457200" y="1003819"/>
            <a:ext cx="11277600" cy="365760"/>
          </a:xfrm>
        </p:spPr>
        <p:txBody>
          <a:bodyPr>
            <a:noAutofit/>
          </a:bodyPr>
          <a:lstStyle/>
          <a:p>
            <a:r>
              <a:rPr lang="en-US" dirty="0">
                <a:latin typeface="+mn-lt"/>
              </a:rPr>
              <a:t>37% of workers at small businesses report low overall well-being</a:t>
            </a:r>
          </a:p>
        </p:txBody>
      </p:sp>
      <p:sp>
        <p:nvSpPr>
          <p:cNvPr id="6" name="Text Placeholder 5">
            <a:extLst>
              <a:ext uri="{FF2B5EF4-FFF2-40B4-BE49-F238E27FC236}">
                <a16:creationId xmlns:a16="http://schemas.microsoft.com/office/drawing/2014/main" id="{E0E70C03-35B2-F57D-244A-845226DE4E09}"/>
              </a:ext>
            </a:extLst>
          </p:cNvPr>
          <p:cNvSpPr>
            <a:spLocks noGrp="1"/>
          </p:cNvSpPr>
          <p:nvPr>
            <p:ph type="body" sz="quarter" idx="14"/>
          </p:nvPr>
        </p:nvSpPr>
        <p:spPr/>
        <p:txBody>
          <a:bodyPr/>
          <a:lstStyle/>
          <a:p>
            <a:r>
              <a:rPr lang="en-US"/>
              <a:t>All sources on slide:</a:t>
            </a:r>
            <a:r>
              <a:rPr lang="en-US">
                <a:hlinkClick r:id="rId3"/>
              </a:rPr>
              <a:t> Guardian’s 11</a:t>
            </a:r>
            <a:r>
              <a:rPr lang="en-US" baseline="30000">
                <a:hlinkClick r:id="rId3"/>
              </a:rPr>
              <a:t>th</a:t>
            </a:r>
            <a:r>
              <a:rPr lang="en-US">
                <a:hlinkClick r:id="rId3"/>
              </a:rPr>
              <a:t> Annual Workplace Benefits Study</a:t>
            </a:r>
            <a:r>
              <a:rPr lang="en-US"/>
              <a:t>.</a:t>
            </a:r>
          </a:p>
        </p:txBody>
      </p:sp>
      <p:cxnSp>
        <p:nvCxnSpPr>
          <p:cNvPr id="11" name="Straight Connector 10">
            <a:extLst>
              <a:ext uri="{FF2B5EF4-FFF2-40B4-BE49-F238E27FC236}">
                <a16:creationId xmlns:a16="http://schemas.microsoft.com/office/drawing/2014/main" id="{15918AAA-63A4-79E0-28C3-DEDFDB70CE36}"/>
              </a:ext>
            </a:extLst>
          </p:cNvPr>
          <p:cNvCxnSpPr>
            <a:cxnSpLocks/>
          </p:cNvCxnSpPr>
          <p:nvPr/>
        </p:nvCxnSpPr>
        <p:spPr>
          <a:xfrm>
            <a:off x="5831050" y="2028891"/>
            <a:ext cx="0" cy="395001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794C37E-DED0-F607-46CB-420F6BE1C604}"/>
              </a:ext>
            </a:extLst>
          </p:cNvPr>
          <p:cNvSpPr txBox="1"/>
          <p:nvPr/>
        </p:nvSpPr>
        <p:spPr>
          <a:xfrm>
            <a:off x="8885664" y="2207250"/>
            <a:ext cx="2606322" cy="3593292"/>
          </a:xfrm>
          <a:prstGeom prst="rect">
            <a:avLst/>
          </a:prstGeom>
          <a:noFill/>
        </p:spPr>
        <p:txBody>
          <a:bodyPr wrap="square" lIns="0" tIns="0" rIns="0" bIns="0" rtlCol="0">
            <a:noAutofit/>
          </a:bodyPr>
          <a:lstStyle/>
          <a:p>
            <a:pPr algn="l"/>
            <a:r>
              <a:rPr lang="en-US" sz="2000" dirty="0">
                <a:solidFill>
                  <a:schemeClr val="accent1"/>
                </a:solidFill>
              </a:rPr>
              <a:t>48% of workers at small businesses say </a:t>
            </a:r>
            <a:r>
              <a:rPr lang="en-US" sz="2000" dirty="0">
                <a:solidFill>
                  <a:schemeClr val="accent2"/>
                </a:solidFill>
              </a:rPr>
              <a:t>money/finances is the greatest source of stress in their life.</a:t>
            </a:r>
          </a:p>
          <a:p>
            <a:pPr algn="l"/>
            <a:endParaRPr lang="en-US" sz="2000" dirty="0">
              <a:solidFill>
                <a:schemeClr val="accent1"/>
              </a:solidFill>
            </a:endParaRPr>
          </a:p>
          <a:p>
            <a:pPr algn="l"/>
            <a:r>
              <a:rPr lang="en-US" sz="2000" dirty="0">
                <a:solidFill>
                  <a:schemeClr val="accent1"/>
                </a:solidFill>
              </a:rPr>
              <a:t>30% of small business workers </a:t>
            </a:r>
            <a:r>
              <a:rPr lang="en-US" sz="2000" dirty="0">
                <a:solidFill>
                  <a:schemeClr val="accent2"/>
                </a:solidFill>
              </a:rPr>
              <a:t>earn les than $50,000 </a:t>
            </a:r>
            <a:r>
              <a:rPr lang="en-US" sz="2000" dirty="0">
                <a:solidFill>
                  <a:schemeClr val="accent1"/>
                </a:solidFill>
              </a:rPr>
              <a:t>annually.</a:t>
            </a:r>
          </a:p>
          <a:p>
            <a:pPr marL="285750" indent="-285750" algn="l">
              <a:buFont typeface="Arial" panose="020B0604020202020204" pitchFamily="34" charset="0"/>
              <a:buChar char="•"/>
            </a:pPr>
            <a:endParaRPr lang="en-US" sz="2400" dirty="0">
              <a:solidFill>
                <a:schemeClr val="accent1"/>
              </a:solidFill>
            </a:endParaRPr>
          </a:p>
        </p:txBody>
      </p:sp>
      <p:pic>
        <p:nvPicPr>
          <p:cNvPr id="7" name="Picture 6">
            <a:extLst>
              <a:ext uri="{FF2B5EF4-FFF2-40B4-BE49-F238E27FC236}">
                <a16:creationId xmlns:a16="http://schemas.microsoft.com/office/drawing/2014/main" id="{633089DF-EFC6-C4D3-336E-2ABD55E59E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014" y="1564272"/>
            <a:ext cx="4147099" cy="4309413"/>
          </a:xfrm>
          <a:prstGeom prst="rect">
            <a:avLst/>
          </a:prstGeom>
        </p:spPr>
      </p:pic>
      <p:pic>
        <p:nvPicPr>
          <p:cNvPr id="21" name="Graphic 20">
            <a:extLst>
              <a:ext uri="{FF2B5EF4-FFF2-40B4-BE49-F238E27FC236}">
                <a16:creationId xmlns:a16="http://schemas.microsoft.com/office/drawing/2014/main" id="{E10378FD-A70A-00AC-B2D8-1ADFE90D13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14988" y="2896363"/>
            <a:ext cx="1628531" cy="1628531"/>
          </a:xfrm>
          <a:prstGeom prst="rect">
            <a:avLst/>
          </a:prstGeom>
        </p:spPr>
      </p:pic>
      <p:pic>
        <p:nvPicPr>
          <p:cNvPr id="2" name="Picture 1">
            <a:extLst>
              <a:ext uri="{FF2B5EF4-FFF2-40B4-BE49-F238E27FC236}">
                <a16:creationId xmlns:a16="http://schemas.microsoft.com/office/drawing/2014/main" id="{F03E55A0-3BE5-913F-C23A-BC8F532A4B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17738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11</a:t>
            </a:fld>
            <a:endParaRPr lang="en-US"/>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a:xfrm>
            <a:off x="457200" y="457200"/>
            <a:ext cx="11277600" cy="494312"/>
          </a:xfrm>
        </p:spPr>
        <p:txBody>
          <a:bodyPr/>
          <a:lstStyle/>
          <a:p>
            <a:r>
              <a:rPr lang="en-US" dirty="0"/>
              <a:t>Lower overall well-being impacts loyalty</a:t>
            </a:r>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3"/>
          </p:nvPr>
        </p:nvSpPr>
        <p:spPr>
          <a:xfrm>
            <a:off x="457199" y="951512"/>
            <a:ext cx="11277600" cy="365760"/>
          </a:xfrm>
        </p:spPr>
        <p:txBody>
          <a:bodyPr>
            <a:noAutofit/>
          </a:bodyPr>
          <a:lstStyle/>
          <a:p>
            <a:r>
              <a:rPr lang="en-US" dirty="0">
                <a:latin typeface="+mn-lt"/>
              </a:rPr>
              <a:t>37% of workers at small businesses report low overall well-being</a:t>
            </a:r>
          </a:p>
        </p:txBody>
      </p:sp>
      <p:sp>
        <p:nvSpPr>
          <p:cNvPr id="6" name="Text Placeholder 5">
            <a:extLst>
              <a:ext uri="{FF2B5EF4-FFF2-40B4-BE49-F238E27FC236}">
                <a16:creationId xmlns:a16="http://schemas.microsoft.com/office/drawing/2014/main" id="{E0E70C03-35B2-F57D-244A-845226DE4E09}"/>
              </a:ext>
            </a:extLst>
          </p:cNvPr>
          <p:cNvSpPr>
            <a:spLocks noGrp="1"/>
          </p:cNvSpPr>
          <p:nvPr>
            <p:ph type="body" sz="quarter" idx="14"/>
          </p:nvPr>
        </p:nvSpPr>
        <p:spPr/>
        <p:txBody>
          <a:bodyPr/>
          <a:lstStyle/>
          <a:p>
            <a:r>
              <a:rPr lang="en-US"/>
              <a:t>All sources on slide:</a:t>
            </a:r>
            <a:r>
              <a:rPr lang="en-US">
                <a:hlinkClick r:id="rId3"/>
              </a:rPr>
              <a:t> Guardian’s 11</a:t>
            </a:r>
            <a:r>
              <a:rPr lang="en-US" baseline="30000">
                <a:hlinkClick r:id="rId3"/>
              </a:rPr>
              <a:t>th</a:t>
            </a:r>
            <a:r>
              <a:rPr lang="en-US">
                <a:hlinkClick r:id="rId3"/>
              </a:rPr>
              <a:t> Annual Workplace Benefits Study</a:t>
            </a:r>
            <a:r>
              <a:rPr lang="en-US"/>
              <a:t>.</a:t>
            </a:r>
          </a:p>
        </p:txBody>
      </p:sp>
      <p:cxnSp>
        <p:nvCxnSpPr>
          <p:cNvPr id="11" name="Straight Connector 10">
            <a:extLst>
              <a:ext uri="{FF2B5EF4-FFF2-40B4-BE49-F238E27FC236}">
                <a16:creationId xmlns:a16="http://schemas.microsoft.com/office/drawing/2014/main" id="{15918AAA-63A4-79E0-28C3-DEDFDB70CE36}"/>
              </a:ext>
            </a:extLst>
          </p:cNvPr>
          <p:cNvCxnSpPr>
            <a:cxnSpLocks/>
          </p:cNvCxnSpPr>
          <p:nvPr/>
        </p:nvCxnSpPr>
        <p:spPr>
          <a:xfrm>
            <a:off x="5789486" y="1731463"/>
            <a:ext cx="0" cy="395001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43CA5C4-62AB-AF7A-41C0-CDBDF0020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094" y="1641332"/>
            <a:ext cx="4391814" cy="3923834"/>
          </a:xfrm>
          <a:prstGeom prst="rect">
            <a:avLst/>
          </a:prstGeom>
        </p:spPr>
      </p:pic>
      <p:pic>
        <p:nvPicPr>
          <p:cNvPr id="2" name="Picture 1">
            <a:extLst>
              <a:ext uri="{FF2B5EF4-FFF2-40B4-BE49-F238E27FC236}">
                <a16:creationId xmlns:a16="http://schemas.microsoft.com/office/drawing/2014/main" id="{F03E55A0-3BE5-913F-C23A-BC8F532A4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pic>
        <p:nvPicPr>
          <p:cNvPr id="8" name="Picture 7">
            <a:extLst>
              <a:ext uri="{FF2B5EF4-FFF2-40B4-BE49-F238E27FC236}">
                <a16:creationId xmlns:a16="http://schemas.microsoft.com/office/drawing/2014/main" id="{B6E73F01-EC8A-ECA6-6A97-EC171463BE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21617" y="1641332"/>
            <a:ext cx="4555983" cy="4130275"/>
          </a:xfrm>
          <a:prstGeom prst="rect">
            <a:avLst/>
          </a:prstGeom>
        </p:spPr>
      </p:pic>
    </p:spTree>
    <p:extLst>
      <p:ext uri="{BB962C8B-B14F-4D97-AF65-F5344CB8AC3E}">
        <p14:creationId xmlns:p14="http://schemas.microsoft.com/office/powerpoint/2010/main" val="335094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12</a:t>
            </a:fld>
            <a:endParaRPr lang="en-US"/>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a:xfrm>
            <a:off x="457200" y="457200"/>
            <a:ext cx="11277600" cy="977534"/>
          </a:xfrm>
        </p:spPr>
        <p:txBody>
          <a:bodyPr/>
          <a:lstStyle/>
          <a:p>
            <a:r>
              <a:rPr lang="en-US" sz="2800" dirty="0"/>
              <a:t>Small business workers’ lower understanding of their benefits is partly to blame for their lower financial confidence</a:t>
            </a:r>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3"/>
          </p:nvPr>
        </p:nvSpPr>
        <p:spPr>
          <a:xfrm>
            <a:off x="457199" y="1315635"/>
            <a:ext cx="11346871" cy="585090"/>
          </a:xfrm>
        </p:spPr>
        <p:txBody>
          <a:bodyPr>
            <a:noAutofit/>
          </a:bodyPr>
          <a:lstStyle/>
          <a:p>
            <a:r>
              <a:rPr lang="en-US">
                <a:latin typeface="+mn-lt"/>
              </a:rPr>
              <a:t>33% of small business workers rate their benefits knowledge “low” compared to just 19% of workers at larger organizations</a:t>
            </a:r>
          </a:p>
        </p:txBody>
      </p:sp>
      <p:sp>
        <p:nvSpPr>
          <p:cNvPr id="6" name="Text Placeholder 5">
            <a:extLst>
              <a:ext uri="{FF2B5EF4-FFF2-40B4-BE49-F238E27FC236}">
                <a16:creationId xmlns:a16="http://schemas.microsoft.com/office/drawing/2014/main" id="{E0E70C03-35B2-F57D-244A-845226DE4E09}"/>
              </a:ext>
            </a:extLst>
          </p:cNvPr>
          <p:cNvSpPr>
            <a:spLocks noGrp="1"/>
          </p:cNvSpPr>
          <p:nvPr>
            <p:ph type="body" sz="quarter" idx="14"/>
          </p:nvPr>
        </p:nvSpPr>
        <p:spPr>
          <a:xfrm>
            <a:off x="451525" y="6113769"/>
            <a:ext cx="11277600" cy="229181"/>
          </a:xfrm>
        </p:spPr>
        <p:txBody>
          <a:bodyPr/>
          <a:lstStyle/>
          <a:p>
            <a:r>
              <a:rPr lang="en-US"/>
              <a:t>All sources on slide:</a:t>
            </a:r>
            <a:r>
              <a:rPr lang="en-US">
                <a:hlinkClick r:id="rId3"/>
              </a:rPr>
              <a:t> Guardian’s 11</a:t>
            </a:r>
            <a:r>
              <a:rPr lang="en-US" baseline="30000">
                <a:hlinkClick r:id="rId3"/>
              </a:rPr>
              <a:t>th</a:t>
            </a:r>
            <a:r>
              <a:rPr lang="en-US">
                <a:hlinkClick r:id="rId3"/>
              </a:rPr>
              <a:t> Annual Workplace Benefits Study</a:t>
            </a:r>
            <a:r>
              <a:rPr lang="en-US"/>
              <a:t>.</a:t>
            </a:r>
          </a:p>
        </p:txBody>
      </p:sp>
      <p:cxnSp>
        <p:nvCxnSpPr>
          <p:cNvPr id="11" name="Straight Connector 10">
            <a:extLst>
              <a:ext uri="{FF2B5EF4-FFF2-40B4-BE49-F238E27FC236}">
                <a16:creationId xmlns:a16="http://schemas.microsoft.com/office/drawing/2014/main" id="{15918AAA-63A4-79E0-28C3-DEDFDB70CE36}"/>
              </a:ext>
            </a:extLst>
          </p:cNvPr>
          <p:cNvCxnSpPr>
            <a:cxnSpLocks/>
          </p:cNvCxnSpPr>
          <p:nvPr/>
        </p:nvCxnSpPr>
        <p:spPr>
          <a:xfrm>
            <a:off x="3739012" y="2089537"/>
            <a:ext cx="0" cy="395001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ACAFB3C-180A-7237-AA66-A255F22E9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7782" y="2546775"/>
            <a:ext cx="7651174" cy="2876491"/>
          </a:xfrm>
          <a:prstGeom prst="rect">
            <a:avLst/>
          </a:prstGeom>
        </p:spPr>
      </p:pic>
      <p:pic>
        <p:nvPicPr>
          <p:cNvPr id="9" name="Graphic 8">
            <a:extLst>
              <a:ext uri="{FF2B5EF4-FFF2-40B4-BE49-F238E27FC236}">
                <a16:creationId xmlns:a16="http://schemas.microsoft.com/office/drawing/2014/main" id="{79141D5B-9650-2B3D-A0A4-C41619EDE30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3044" y="3120386"/>
            <a:ext cx="1092026" cy="1092026"/>
          </a:xfrm>
          <a:prstGeom prst="rect">
            <a:avLst/>
          </a:prstGeom>
        </p:spPr>
      </p:pic>
      <p:sp>
        <p:nvSpPr>
          <p:cNvPr id="12" name="TextBox 11">
            <a:extLst>
              <a:ext uri="{FF2B5EF4-FFF2-40B4-BE49-F238E27FC236}">
                <a16:creationId xmlns:a16="http://schemas.microsoft.com/office/drawing/2014/main" id="{C26941D3-78D5-01D8-7607-AEDD9CF51A6D}"/>
              </a:ext>
            </a:extLst>
          </p:cNvPr>
          <p:cNvSpPr txBox="1"/>
          <p:nvPr/>
        </p:nvSpPr>
        <p:spPr>
          <a:xfrm>
            <a:off x="1837926" y="2612049"/>
            <a:ext cx="1738229" cy="3506833"/>
          </a:xfrm>
          <a:prstGeom prst="rect">
            <a:avLst/>
          </a:prstGeom>
          <a:noFill/>
        </p:spPr>
        <p:txBody>
          <a:bodyPr wrap="square" lIns="0" tIns="0" rIns="0" bIns="0" rtlCol="0">
            <a:noAutofit/>
          </a:bodyPr>
          <a:lstStyle/>
          <a:p>
            <a:pPr algn="l"/>
            <a:r>
              <a:rPr lang="en-US">
                <a:solidFill>
                  <a:schemeClr val="accent1"/>
                </a:solidFill>
              </a:rPr>
              <a:t>56% of workers at firms with 50-99 employees </a:t>
            </a:r>
            <a:r>
              <a:rPr lang="en-US">
                <a:solidFill>
                  <a:schemeClr val="accent2"/>
                </a:solidFill>
              </a:rPr>
              <a:t>wish their employer would provide decision support tools </a:t>
            </a:r>
            <a:r>
              <a:rPr lang="en-US">
                <a:solidFill>
                  <a:schemeClr val="accent1"/>
                </a:solidFill>
              </a:rPr>
              <a:t>to help them select their benefits.</a:t>
            </a:r>
          </a:p>
          <a:p>
            <a:pPr marL="285750" indent="-285750" algn="l">
              <a:buFont typeface="Arial" panose="020B0604020202020204" pitchFamily="34" charset="0"/>
              <a:buChar char="•"/>
            </a:pPr>
            <a:endParaRPr lang="en-US" sz="2400">
              <a:solidFill>
                <a:schemeClr val="accent1"/>
              </a:solidFill>
            </a:endParaRPr>
          </a:p>
        </p:txBody>
      </p:sp>
      <p:pic>
        <p:nvPicPr>
          <p:cNvPr id="2" name="Picture 1">
            <a:extLst>
              <a:ext uri="{FF2B5EF4-FFF2-40B4-BE49-F238E27FC236}">
                <a16:creationId xmlns:a16="http://schemas.microsoft.com/office/drawing/2014/main" id="{05135616-8675-6075-105E-76FE764C31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67147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76CF2-555C-EE5F-9BDC-0CA9B8E2BF4A}"/>
              </a:ext>
            </a:extLst>
          </p:cNvPr>
          <p:cNvSpPr>
            <a:spLocks noGrp="1"/>
          </p:cNvSpPr>
          <p:nvPr>
            <p:ph type="sldNum" sz="quarter" idx="12"/>
          </p:nvPr>
        </p:nvSpPr>
        <p:spPr/>
        <p:txBody>
          <a:bodyPr/>
          <a:lstStyle/>
          <a:p>
            <a:fld id="{8EB3323C-FB4C-034A-A8F5-DA43F08A644B}" type="slidenum">
              <a:rPr lang="en-US" smtClean="0"/>
              <a:pPr/>
              <a:t>13</a:t>
            </a:fld>
            <a:endParaRPr lang="en-US"/>
          </a:p>
        </p:txBody>
      </p:sp>
      <p:sp>
        <p:nvSpPr>
          <p:cNvPr id="6" name="Title 5">
            <a:extLst>
              <a:ext uri="{FF2B5EF4-FFF2-40B4-BE49-F238E27FC236}">
                <a16:creationId xmlns:a16="http://schemas.microsoft.com/office/drawing/2014/main" id="{6A831C40-FF06-C850-D7F4-AD94DA34F7FF}"/>
              </a:ext>
            </a:extLst>
          </p:cNvPr>
          <p:cNvSpPr>
            <a:spLocks noGrp="1"/>
          </p:cNvSpPr>
          <p:nvPr>
            <p:ph type="title"/>
          </p:nvPr>
        </p:nvSpPr>
        <p:spPr>
          <a:xfrm>
            <a:off x="3168072" y="2514602"/>
            <a:ext cx="8566727" cy="1789544"/>
          </a:xfrm>
        </p:spPr>
        <p:txBody>
          <a:bodyPr/>
          <a:lstStyle/>
          <a:p>
            <a:r>
              <a:rPr lang="en-US"/>
              <a:t>Benefits That Promote Worker Well-being</a:t>
            </a:r>
          </a:p>
        </p:txBody>
      </p:sp>
      <p:pic>
        <p:nvPicPr>
          <p:cNvPr id="2" name="Graphic 1">
            <a:extLst>
              <a:ext uri="{FF2B5EF4-FFF2-40B4-BE49-F238E27FC236}">
                <a16:creationId xmlns:a16="http://schemas.microsoft.com/office/drawing/2014/main" id="{677A0607-66F9-882F-37B3-190C957B26A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1501" y="2615779"/>
            <a:ext cx="1354992" cy="1354992"/>
          </a:xfrm>
          <a:prstGeom prst="rect">
            <a:avLst/>
          </a:prstGeom>
        </p:spPr>
      </p:pic>
    </p:spTree>
    <p:extLst>
      <p:ext uri="{BB962C8B-B14F-4D97-AF65-F5344CB8AC3E}">
        <p14:creationId xmlns:p14="http://schemas.microsoft.com/office/powerpoint/2010/main" val="29676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14</a:t>
            </a:fld>
            <a:endParaRPr lang="en-US"/>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6"/>
          </p:nvPr>
        </p:nvSpPr>
        <p:spPr>
          <a:xfrm>
            <a:off x="395111" y="6062472"/>
            <a:ext cx="5248656" cy="209019"/>
          </a:xfrm>
        </p:spPr>
        <p:txBody>
          <a:bodyPr/>
          <a:lstStyle/>
          <a:p>
            <a:r>
              <a:rPr lang="en-US" sz="800"/>
              <a:t>1 &amp; 2: </a:t>
            </a:r>
            <a:r>
              <a:rPr lang="en-US" sz="800">
                <a:solidFill>
                  <a:schemeClr val="bg2"/>
                </a:solidFill>
                <a:hlinkClick r:id="rId3">
                  <a:extLst>
                    <a:ext uri="{A12FA001-AC4F-418D-AE19-62706E023703}">
                      <ahyp:hlinkClr xmlns:ahyp="http://schemas.microsoft.com/office/drawing/2018/hyperlinkcolor" val="tx"/>
                    </a:ext>
                  </a:extLst>
                </a:hlinkClick>
              </a:rPr>
              <a:t>Guardian’s Dental Fundamentals Report, 2022</a:t>
            </a:r>
            <a:r>
              <a:rPr lang="en-US" sz="800">
                <a:solidFill>
                  <a:schemeClr val="bg2"/>
                </a:solidFill>
              </a:rPr>
              <a:t>. </a:t>
            </a:r>
            <a:r>
              <a:rPr lang="en-US" sz="800"/>
              <a:t>3: </a:t>
            </a:r>
            <a:r>
              <a:rPr lang="en-US" sz="800">
                <a:solidFill>
                  <a:schemeClr val="bg2"/>
                </a:solidFill>
                <a:hlinkClick r:id="rId4">
                  <a:extLst>
                    <a:ext uri="{A12FA001-AC4F-418D-AE19-62706E023703}">
                      <ahyp:hlinkClr xmlns:ahyp="http://schemas.microsoft.com/office/drawing/2018/hyperlinkcolor" val="tx"/>
                    </a:ext>
                  </a:extLst>
                </a:hlinkClick>
              </a:rPr>
              <a:t>Guardian’s 11</a:t>
            </a:r>
            <a:r>
              <a:rPr lang="en-US" sz="800" baseline="30000">
                <a:solidFill>
                  <a:schemeClr val="bg2"/>
                </a:solidFill>
                <a:hlinkClick r:id="rId4">
                  <a:extLst>
                    <a:ext uri="{A12FA001-AC4F-418D-AE19-62706E023703}">
                      <ahyp:hlinkClr xmlns:ahyp="http://schemas.microsoft.com/office/drawing/2018/hyperlinkcolor" val="tx"/>
                    </a:ext>
                  </a:extLst>
                </a:hlinkClick>
              </a:rPr>
              <a:t>th</a:t>
            </a:r>
            <a:r>
              <a:rPr lang="en-US" sz="800">
                <a:solidFill>
                  <a:schemeClr val="bg2"/>
                </a:solidFill>
                <a:hlinkClick r:id="rId4">
                  <a:extLst>
                    <a:ext uri="{A12FA001-AC4F-418D-AE19-62706E023703}">
                      <ahyp:hlinkClr xmlns:ahyp="http://schemas.microsoft.com/office/drawing/2018/hyperlinkcolor" val="tx"/>
                    </a:ext>
                  </a:extLst>
                </a:hlinkClick>
              </a:rPr>
              <a:t> Annual Workplace Benefits Study</a:t>
            </a:r>
            <a:r>
              <a:rPr lang="en-US" sz="800"/>
              <a:t>.</a:t>
            </a:r>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p:txBody>
          <a:bodyPr/>
          <a:lstStyle/>
          <a:p>
            <a:r>
              <a:rPr lang="en-US" sz="2800" dirty="0"/>
              <a:t>Small businesses are investing more in benefits offerings</a:t>
            </a:r>
          </a:p>
        </p:txBody>
      </p:sp>
      <p:sp>
        <p:nvSpPr>
          <p:cNvPr id="6" name="Text Placeholder 5">
            <a:extLst>
              <a:ext uri="{FF2B5EF4-FFF2-40B4-BE49-F238E27FC236}">
                <a16:creationId xmlns:a16="http://schemas.microsoft.com/office/drawing/2014/main" id="{E0E70C03-35B2-F57D-244A-845226DE4E09}"/>
              </a:ext>
            </a:extLst>
          </p:cNvPr>
          <p:cNvSpPr>
            <a:spLocks noGrp="1"/>
          </p:cNvSpPr>
          <p:nvPr>
            <p:ph idx="1"/>
          </p:nvPr>
        </p:nvSpPr>
        <p:spPr>
          <a:xfrm>
            <a:off x="453645" y="2554590"/>
            <a:ext cx="5248656" cy="646331"/>
          </a:xfrm>
        </p:spPr>
        <p:txBody>
          <a:bodyPr/>
          <a:lstStyle/>
          <a:p>
            <a:r>
              <a:rPr lang="en-US"/>
              <a:t>However, small firms lag in dental offerings:</a:t>
            </a:r>
          </a:p>
          <a:p>
            <a:endParaRPr lang="en-US"/>
          </a:p>
        </p:txBody>
      </p:sp>
      <p:graphicFrame>
        <p:nvGraphicFramePr>
          <p:cNvPr id="18" name="Content Placeholder 17">
            <a:extLst>
              <a:ext uri="{FF2B5EF4-FFF2-40B4-BE49-F238E27FC236}">
                <a16:creationId xmlns:a16="http://schemas.microsoft.com/office/drawing/2014/main" id="{046E55EF-71E9-7134-79B6-6B9FB33811A3}"/>
              </a:ext>
            </a:extLst>
          </p:cNvPr>
          <p:cNvGraphicFramePr>
            <a:graphicFrameLocks noGrp="1"/>
          </p:cNvGraphicFramePr>
          <p:nvPr>
            <p:ph idx="15"/>
            <p:extLst>
              <p:ext uri="{D42A27DB-BD31-4B8C-83A1-F6EECF244321}">
                <p14:modId xmlns:p14="http://schemas.microsoft.com/office/powerpoint/2010/main" val="1763054282"/>
              </p:ext>
            </p:extLst>
          </p:nvPr>
        </p:nvGraphicFramePr>
        <p:xfrm>
          <a:off x="6486144" y="1600200"/>
          <a:ext cx="5248656" cy="4875402"/>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DDD783B6-0D40-4C20-75A7-883E8B594445}"/>
              </a:ext>
            </a:extLst>
          </p:cNvPr>
          <p:cNvSpPr txBox="1"/>
          <p:nvPr/>
        </p:nvSpPr>
        <p:spPr>
          <a:xfrm>
            <a:off x="391718" y="1314261"/>
            <a:ext cx="6094428" cy="646331"/>
          </a:xfrm>
          <a:prstGeom prst="rect">
            <a:avLst/>
          </a:prstGeom>
          <a:noFill/>
        </p:spPr>
        <p:txBody>
          <a:bodyPr wrap="square">
            <a:noAutofit/>
          </a:bodyPr>
          <a:lstStyle/>
          <a:p>
            <a:r>
              <a:rPr lang="en-US">
                <a:solidFill>
                  <a:schemeClr val="accent2"/>
                </a:solidFill>
              </a:rPr>
              <a:t>7 in 10 small firms say they aim to offer a better benefits package than their industry competitors</a:t>
            </a:r>
          </a:p>
        </p:txBody>
      </p:sp>
      <p:sp>
        <p:nvSpPr>
          <p:cNvPr id="19" name="TextBox 18">
            <a:extLst>
              <a:ext uri="{FF2B5EF4-FFF2-40B4-BE49-F238E27FC236}">
                <a16:creationId xmlns:a16="http://schemas.microsoft.com/office/drawing/2014/main" id="{AD7367C8-E7B7-FAE1-23CD-DBB921251297}"/>
              </a:ext>
            </a:extLst>
          </p:cNvPr>
          <p:cNvSpPr txBox="1"/>
          <p:nvPr/>
        </p:nvSpPr>
        <p:spPr>
          <a:xfrm>
            <a:off x="6493255" y="1098659"/>
            <a:ext cx="4659745" cy="914400"/>
          </a:xfrm>
          <a:prstGeom prst="rect">
            <a:avLst/>
          </a:prstGeom>
          <a:noFill/>
        </p:spPr>
        <p:txBody>
          <a:bodyPr wrap="none" lIns="0" tIns="0" rIns="0" bIns="0" rtlCol="0">
            <a:noAutofit/>
          </a:bodyPr>
          <a:lstStyle/>
          <a:p>
            <a:pPr algn="l"/>
            <a:r>
              <a:rPr lang="en-US" sz="1600" b="1">
                <a:solidFill>
                  <a:schemeClr val="accent1"/>
                </a:solidFill>
              </a:rPr>
              <a:t>Benefits Growth at Small Firms³</a:t>
            </a:r>
          </a:p>
          <a:p>
            <a:pPr algn="l"/>
            <a:r>
              <a:rPr lang="en-US" sz="1200">
                <a:solidFill>
                  <a:schemeClr val="accent1"/>
                </a:solidFill>
              </a:rPr>
              <a:t>Percentage of small employers offering each benefit</a:t>
            </a:r>
          </a:p>
        </p:txBody>
      </p:sp>
      <p:pic>
        <p:nvPicPr>
          <p:cNvPr id="20" name="Graphic 19">
            <a:extLst>
              <a:ext uri="{FF2B5EF4-FFF2-40B4-BE49-F238E27FC236}">
                <a16:creationId xmlns:a16="http://schemas.microsoft.com/office/drawing/2014/main" id="{86FD3938-C1F5-09A5-378A-89997A1EDC9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4188" y="3606110"/>
            <a:ext cx="1392626" cy="1392626"/>
          </a:xfrm>
          <a:prstGeom prst="rect">
            <a:avLst/>
          </a:prstGeom>
        </p:spPr>
      </p:pic>
      <p:sp>
        <p:nvSpPr>
          <p:cNvPr id="23" name="TextBox 22">
            <a:extLst>
              <a:ext uri="{FF2B5EF4-FFF2-40B4-BE49-F238E27FC236}">
                <a16:creationId xmlns:a16="http://schemas.microsoft.com/office/drawing/2014/main" id="{EE5421A3-8AC4-1BC6-DBCE-4E2B8977954E}"/>
              </a:ext>
            </a:extLst>
          </p:cNvPr>
          <p:cNvSpPr txBox="1"/>
          <p:nvPr/>
        </p:nvSpPr>
        <p:spPr>
          <a:xfrm>
            <a:off x="2161309" y="3237996"/>
            <a:ext cx="3177309" cy="2506472"/>
          </a:xfrm>
          <a:prstGeom prst="rect">
            <a:avLst/>
          </a:prstGeom>
          <a:noFill/>
        </p:spPr>
        <p:txBody>
          <a:bodyPr wrap="square" lIns="0" tIns="0" rIns="0" bIns="0" rtlCol="0">
            <a:noAutofit/>
          </a:bodyPr>
          <a:lstStyle/>
          <a:p>
            <a:pPr algn="l"/>
            <a:r>
              <a:rPr lang="en-US" sz="1600">
                <a:solidFill>
                  <a:schemeClr val="bg1"/>
                </a:solidFill>
              </a:rPr>
              <a:t>Nearly 6 in 10 employees at small businesses </a:t>
            </a:r>
            <a:r>
              <a:rPr lang="en-US" sz="1600">
                <a:solidFill>
                  <a:schemeClr val="accent2"/>
                </a:solidFill>
              </a:rPr>
              <a:t>lack dental insurance </a:t>
            </a:r>
            <a:r>
              <a:rPr lang="en-US" sz="1600">
                <a:solidFill>
                  <a:schemeClr val="bg1"/>
                </a:solidFill>
              </a:rPr>
              <a:t>through work.¹</a:t>
            </a:r>
          </a:p>
          <a:p>
            <a:pPr algn="l"/>
            <a:endParaRPr lang="en-US" sz="1600">
              <a:solidFill>
                <a:schemeClr val="bg1"/>
              </a:solidFill>
            </a:endParaRPr>
          </a:p>
          <a:p>
            <a:pPr algn="l"/>
            <a:endParaRPr lang="en-US" sz="1600">
              <a:solidFill>
                <a:schemeClr val="bg1"/>
              </a:solidFill>
            </a:endParaRPr>
          </a:p>
          <a:p>
            <a:pPr algn="l"/>
            <a:r>
              <a:rPr lang="en-US" sz="1600">
                <a:solidFill>
                  <a:schemeClr val="bg1"/>
                </a:solidFill>
              </a:rPr>
              <a:t>Among working Americans who are </a:t>
            </a:r>
            <a:r>
              <a:rPr lang="en-US" sz="1600">
                <a:solidFill>
                  <a:schemeClr val="accent2"/>
                </a:solidFill>
              </a:rPr>
              <a:t>least likely to go to the dentist</a:t>
            </a:r>
            <a:r>
              <a:rPr lang="en-US" sz="1600">
                <a:solidFill>
                  <a:schemeClr val="bg1"/>
                </a:solidFill>
              </a:rPr>
              <a:t>, 65% work for small businesses.² </a:t>
            </a:r>
          </a:p>
        </p:txBody>
      </p:sp>
    </p:spTree>
    <p:extLst>
      <p:ext uri="{BB962C8B-B14F-4D97-AF65-F5344CB8AC3E}">
        <p14:creationId xmlns:p14="http://schemas.microsoft.com/office/powerpoint/2010/main" val="933755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15</a:t>
            </a:fld>
            <a:endParaRPr lang="en-US"/>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6"/>
          </p:nvPr>
        </p:nvSpPr>
        <p:spPr>
          <a:xfrm>
            <a:off x="391718" y="6191782"/>
            <a:ext cx="5248656" cy="209019"/>
          </a:xfrm>
        </p:spPr>
        <p:txBody>
          <a:bodyPr/>
          <a:lstStyle/>
          <a:p>
            <a:r>
              <a:rPr lang="en-US" sz="800">
                <a:solidFill>
                  <a:schemeClr val="bg2"/>
                </a:solidFill>
                <a:hlinkClick r:id="rId3">
                  <a:extLst>
                    <a:ext uri="{A12FA001-AC4F-418D-AE19-62706E023703}">
                      <ahyp:hlinkClr xmlns:ahyp="http://schemas.microsoft.com/office/drawing/2018/hyperlinkcolor" val="tx"/>
                    </a:ext>
                  </a:extLst>
                </a:hlinkClick>
              </a:rPr>
              <a:t>Guardian’s 11</a:t>
            </a:r>
            <a:r>
              <a:rPr lang="en-US" sz="800" baseline="30000">
                <a:solidFill>
                  <a:schemeClr val="bg2"/>
                </a:solidFill>
                <a:hlinkClick r:id="rId3">
                  <a:extLst>
                    <a:ext uri="{A12FA001-AC4F-418D-AE19-62706E023703}">
                      <ahyp:hlinkClr xmlns:ahyp="http://schemas.microsoft.com/office/drawing/2018/hyperlinkcolor" val="tx"/>
                    </a:ext>
                  </a:extLst>
                </a:hlinkClick>
              </a:rPr>
              <a:t>th</a:t>
            </a:r>
            <a:r>
              <a:rPr lang="en-US" sz="800">
                <a:solidFill>
                  <a:schemeClr val="bg2"/>
                </a:solidFill>
                <a:hlinkClick r:id="rId3">
                  <a:extLst>
                    <a:ext uri="{A12FA001-AC4F-418D-AE19-62706E023703}">
                      <ahyp:hlinkClr xmlns:ahyp="http://schemas.microsoft.com/office/drawing/2018/hyperlinkcolor" val="tx"/>
                    </a:ext>
                  </a:extLst>
                </a:hlinkClick>
              </a:rPr>
              <a:t> Annual Workplace Benefits Study</a:t>
            </a:r>
            <a:r>
              <a:rPr lang="en-US" sz="800"/>
              <a:t>.</a:t>
            </a:r>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p:txBody>
          <a:bodyPr/>
          <a:lstStyle/>
          <a:p>
            <a:r>
              <a:rPr lang="en-US" sz="2800" dirty="0"/>
              <a:t>Small businesses are investing in mental health benefits…</a:t>
            </a:r>
          </a:p>
        </p:txBody>
      </p:sp>
      <p:sp>
        <p:nvSpPr>
          <p:cNvPr id="13" name="TextBox 12">
            <a:extLst>
              <a:ext uri="{FF2B5EF4-FFF2-40B4-BE49-F238E27FC236}">
                <a16:creationId xmlns:a16="http://schemas.microsoft.com/office/drawing/2014/main" id="{DDD783B6-0D40-4C20-75A7-883E8B594445}"/>
              </a:ext>
            </a:extLst>
          </p:cNvPr>
          <p:cNvSpPr txBox="1"/>
          <p:nvPr/>
        </p:nvSpPr>
        <p:spPr>
          <a:xfrm>
            <a:off x="391718" y="1314261"/>
            <a:ext cx="5516182" cy="914400"/>
          </a:xfrm>
          <a:prstGeom prst="rect">
            <a:avLst/>
          </a:prstGeom>
          <a:noFill/>
        </p:spPr>
        <p:txBody>
          <a:bodyPr wrap="square">
            <a:noAutofit/>
          </a:bodyPr>
          <a:lstStyle/>
          <a:p>
            <a:r>
              <a:rPr lang="en-US">
                <a:solidFill>
                  <a:schemeClr val="accent2"/>
                </a:solidFill>
              </a:rPr>
              <a:t>61% of small employers agree their organizations should do more to improve workers’ mental health, up 16% from 2021</a:t>
            </a:r>
          </a:p>
        </p:txBody>
      </p:sp>
      <p:graphicFrame>
        <p:nvGraphicFramePr>
          <p:cNvPr id="8" name="Table 8">
            <a:extLst>
              <a:ext uri="{FF2B5EF4-FFF2-40B4-BE49-F238E27FC236}">
                <a16:creationId xmlns:a16="http://schemas.microsoft.com/office/drawing/2014/main" id="{AA9838B3-EF0C-D356-9BF3-8E7B611A8F30}"/>
              </a:ext>
            </a:extLst>
          </p:cNvPr>
          <p:cNvGraphicFramePr>
            <a:graphicFrameLocks noGrp="1"/>
          </p:cNvGraphicFramePr>
          <p:nvPr>
            <p:ph idx="1"/>
            <p:extLst>
              <p:ext uri="{D42A27DB-BD31-4B8C-83A1-F6EECF244321}">
                <p14:modId xmlns:p14="http://schemas.microsoft.com/office/powerpoint/2010/main" val="4105267456"/>
              </p:ext>
            </p:extLst>
          </p:nvPr>
        </p:nvGraphicFramePr>
        <p:xfrm>
          <a:off x="454026" y="2316341"/>
          <a:ext cx="5248275" cy="3850640"/>
        </p:xfrm>
        <a:graphic>
          <a:graphicData uri="http://schemas.openxmlformats.org/drawingml/2006/table">
            <a:tbl>
              <a:tblPr firstRow="1" bandRow="1">
                <a:tableStyleId>{5C22544A-7EE6-4342-B048-85BDC9FD1C3A}</a:tableStyleId>
              </a:tblPr>
              <a:tblGrid>
                <a:gridCol w="1749425">
                  <a:extLst>
                    <a:ext uri="{9D8B030D-6E8A-4147-A177-3AD203B41FA5}">
                      <a16:colId xmlns:a16="http://schemas.microsoft.com/office/drawing/2014/main" val="3560393675"/>
                    </a:ext>
                  </a:extLst>
                </a:gridCol>
                <a:gridCol w="1749425">
                  <a:extLst>
                    <a:ext uri="{9D8B030D-6E8A-4147-A177-3AD203B41FA5}">
                      <a16:colId xmlns:a16="http://schemas.microsoft.com/office/drawing/2014/main" val="2225688503"/>
                    </a:ext>
                  </a:extLst>
                </a:gridCol>
                <a:gridCol w="1749425">
                  <a:extLst>
                    <a:ext uri="{9D8B030D-6E8A-4147-A177-3AD203B41FA5}">
                      <a16:colId xmlns:a16="http://schemas.microsoft.com/office/drawing/2014/main" val="3760180175"/>
                    </a:ext>
                  </a:extLst>
                </a:gridCol>
              </a:tblGrid>
              <a:tr h="370840">
                <a:tc>
                  <a:txBody>
                    <a:bodyPr/>
                    <a:lstStyle/>
                    <a:p>
                      <a:r>
                        <a:rPr lang="en-US" sz="1600"/>
                        <a:t>Benefit</a:t>
                      </a:r>
                    </a:p>
                  </a:txBody>
                  <a:tcPr/>
                </a:tc>
                <a:tc>
                  <a:txBody>
                    <a:bodyPr/>
                    <a:lstStyle/>
                    <a:p>
                      <a:r>
                        <a:rPr lang="en-US" sz="1600"/>
                        <a:t>&lt;50 workers</a:t>
                      </a:r>
                    </a:p>
                  </a:txBody>
                  <a:tcPr/>
                </a:tc>
                <a:tc>
                  <a:txBody>
                    <a:bodyPr/>
                    <a:lstStyle/>
                    <a:p>
                      <a:r>
                        <a:rPr lang="en-US" sz="1600"/>
                        <a:t>50-99 workers</a:t>
                      </a:r>
                    </a:p>
                  </a:txBody>
                  <a:tcPr/>
                </a:tc>
                <a:extLst>
                  <a:ext uri="{0D108BD9-81ED-4DB2-BD59-A6C34878D82A}">
                    <a16:rowId xmlns:a16="http://schemas.microsoft.com/office/drawing/2014/main" val="1823538208"/>
                  </a:ext>
                </a:extLst>
              </a:tr>
              <a:tr h="370840">
                <a:tc>
                  <a:txBody>
                    <a:bodyPr/>
                    <a:lstStyle/>
                    <a:p>
                      <a:r>
                        <a:rPr lang="en-US" sz="1200"/>
                        <a:t>Flex work schedules</a:t>
                      </a:r>
                    </a:p>
                  </a:txBody>
                  <a:tcPr/>
                </a:tc>
                <a:tc>
                  <a:txBody>
                    <a:bodyPr/>
                    <a:lstStyle/>
                    <a:p>
                      <a:r>
                        <a:rPr lang="en-US" sz="1200"/>
                        <a:t>43%</a:t>
                      </a:r>
                    </a:p>
                  </a:txBody>
                  <a:tcPr/>
                </a:tc>
                <a:tc>
                  <a:txBody>
                    <a:bodyPr/>
                    <a:lstStyle/>
                    <a:p>
                      <a:r>
                        <a:rPr lang="en-US" sz="1200"/>
                        <a:t>40%</a:t>
                      </a:r>
                    </a:p>
                  </a:txBody>
                  <a:tcPr/>
                </a:tc>
                <a:extLst>
                  <a:ext uri="{0D108BD9-81ED-4DB2-BD59-A6C34878D82A}">
                    <a16:rowId xmlns:a16="http://schemas.microsoft.com/office/drawing/2014/main" val="2010052139"/>
                  </a:ext>
                </a:extLst>
              </a:tr>
              <a:tr h="370840">
                <a:tc>
                  <a:txBody>
                    <a:bodyPr/>
                    <a:lstStyle/>
                    <a:p>
                      <a:r>
                        <a:rPr lang="en-US" sz="1200"/>
                        <a:t>Paid sick/personal leave</a:t>
                      </a:r>
                    </a:p>
                  </a:txBody>
                  <a:tcPr/>
                </a:tc>
                <a:tc>
                  <a:txBody>
                    <a:bodyPr/>
                    <a:lstStyle/>
                    <a:p>
                      <a:r>
                        <a:rPr lang="en-US" sz="1200"/>
                        <a:t>38%</a:t>
                      </a:r>
                    </a:p>
                  </a:txBody>
                  <a:tcPr/>
                </a:tc>
                <a:tc>
                  <a:txBody>
                    <a:bodyPr/>
                    <a:lstStyle/>
                    <a:p>
                      <a:r>
                        <a:rPr lang="en-US" sz="1200"/>
                        <a:t>50%</a:t>
                      </a:r>
                    </a:p>
                  </a:txBody>
                  <a:tcPr/>
                </a:tc>
                <a:extLst>
                  <a:ext uri="{0D108BD9-81ED-4DB2-BD59-A6C34878D82A}">
                    <a16:rowId xmlns:a16="http://schemas.microsoft.com/office/drawing/2014/main" val="2123745271"/>
                  </a:ext>
                </a:extLst>
              </a:tr>
              <a:tr h="370840">
                <a:tc>
                  <a:txBody>
                    <a:bodyPr/>
                    <a:lstStyle/>
                    <a:p>
                      <a:r>
                        <a:rPr lang="en-US" sz="1200"/>
                        <a:t>Mental health resources via medical insurance plan</a:t>
                      </a:r>
                    </a:p>
                  </a:txBody>
                  <a:tcPr/>
                </a:tc>
                <a:tc>
                  <a:txBody>
                    <a:bodyPr/>
                    <a:lstStyle/>
                    <a:p>
                      <a:r>
                        <a:rPr lang="en-US" sz="1200"/>
                        <a:t>35%</a:t>
                      </a:r>
                    </a:p>
                  </a:txBody>
                  <a:tcPr/>
                </a:tc>
                <a:tc>
                  <a:txBody>
                    <a:bodyPr/>
                    <a:lstStyle/>
                    <a:p>
                      <a:r>
                        <a:rPr lang="en-US" sz="1200"/>
                        <a:t>44%</a:t>
                      </a:r>
                    </a:p>
                  </a:txBody>
                  <a:tcPr/>
                </a:tc>
                <a:extLst>
                  <a:ext uri="{0D108BD9-81ED-4DB2-BD59-A6C34878D82A}">
                    <a16:rowId xmlns:a16="http://schemas.microsoft.com/office/drawing/2014/main" val="2431593557"/>
                  </a:ext>
                </a:extLst>
              </a:tr>
              <a:tr h="370840">
                <a:tc>
                  <a:txBody>
                    <a:bodyPr/>
                    <a:lstStyle/>
                    <a:p>
                      <a:r>
                        <a:rPr lang="en-US" sz="1200"/>
                        <a:t>Onsite behavioral health counselors</a:t>
                      </a:r>
                    </a:p>
                  </a:txBody>
                  <a:tcPr/>
                </a:tc>
                <a:tc>
                  <a:txBody>
                    <a:bodyPr/>
                    <a:lstStyle/>
                    <a:p>
                      <a:r>
                        <a:rPr lang="en-US" sz="1200"/>
                        <a:t>31%</a:t>
                      </a:r>
                    </a:p>
                  </a:txBody>
                  <a:tcPr/>
                </a:tc>
                <a:tc>
                  <a:txBody>
                    <a:bodyPr/>
                    <a:lstStyle/>
                    <a:p>
                      <a:r>
                        <a:rPr lang="en-US" sz="1200"/>
                        <a:t>29%</a:t>
                      </a:r>
                    </a:p>
                  </a:txBody>
                  <a:tcPr/>
                </a:tc>
                <a:extLst>
                  <a:ext uri="{0D108BD9-81ED-4DB2-BD59-A6C34878D82A}">
                    <a16:rowId xmlns:a16="http://schemas.microsoft.com/office/drawing/2014/main" val="234463969"/>
                  </a:ext>
                </a:extLst>
              </a:tr>
              <a:tr h="370840">
                <a:tc>
                  <a:txBody>
                    <a:bodyPr/>
                    <a:lstStyle/>
                    <a:p>
                      <a:r>
                        <a:rPr lang="en-US" sz="1200"/>
                        <a:t>Employee support groups</a:t>
                      </a:r>
                    </a:p>
                  </a:txBody>
                  <a:tcPr/>
                </a:tc>
                <a:tc>
                  <a:txBody>
                    <a:bodyPr/>
                    <a:lstStyle/>
                    <a:p>
                      <a:r>
                        <a:rPr lang="en-US" sz="1200"/>
                        <a:t>29%</a:t>
                      </a:r>
                    </a:p>
                  </a:txBody>
                  <a:tcPr/>
                </a:tc>
                <a:tc>
                  <a:txBody>
                    <a:bodyPr/>
                    <a:lstStyle/>
                    <a:p>
                      <a:r>
                        <a:rPr lang="en-US" sz="1200"/>
                        <a:t>31%</a:t>
                      </a:r>
                    </a:p>
                  </a:txBody>
                  <a:tcPr/>
                </a:tc>
                <a:extLst>
                  <a:ext uri="{0D108BD9-81ED-4DB2-BD59-A6C34878D82A}">
                    <a16:rowId xmlns:a16="http://schemas.microsoft.com/office/drawing/2014/main" val="2204952112"/>
                  </a:ext>
                </a:extLst>
              </a:tr>
              <a:tr h="370840">
                <a:tc>
                  <a:txBody>
                    <a:bodyPr/>
                    <a:lstStyle/>
                    <a:p>
                      <a:r>
                        <a:rPr lang="en-US" sz="1200"/>
                        <a:t>Behavioral health programs separate from EAP</a:t>
                      </a:r>
                    </a:p>
                  </a:txBody>
                  <a:tcPr/>
                </a:tc>
                <a:tc>
                  <a:txBody>
                    <a:bodyPr/>
                    <a:lstStyle/>
                    <a:p>
                      <a:r>
                        <a:rPr lang="en-US" sz="1200"/>
                        <a:t>26%</a:t>
                      </a:r>
                    </a:p>
                  </a:txBody>
                  <a:tcPr/>
                </a:tc>
                <a:tc>
                  <a:txBody>
                    <a:bodyPr/>
                    <a:lstStyle/>
                    <a:p>
                      <a:r>
                        <a:rPr lang="en-US" sz="1200"/>
                        <a:t>32%</a:t>
                      </a:r>
                    </a:p>
                  </a:txBody>
                  <a:tcPr/>
                </a:tc>
                <a:extLst>
                  <a:ext uri="{0D108BD9-81ED-4DB2-BD59-A6C34878D82A}">
                    <a16:rowId xmlns:a16="http://schemas.microsoft.com/office/drawing/2014/main" val="3760590945"/>
                  </a:ext>
                </a:extLst>
              </a:tr>
              <a:tr h="370840">
                <a:tc>
                  <a:txBody>
                    <a:bodyPr/>
                    <a:lstStyle/>
                    <a:p>
                      <a:r>
                        <a:rPr lang="en-US" sz="1200"/>
                        <a:t>Employee Assistance Program (EAP)</a:t>
                      </a:r>
                    </a:p>
                  </a:txBody>
                  <a:tcPr/>
                </a:tc>
                <a:tc>
                  <a:txBody>
                    <a:bodyPr/>
                    <a:lstStyle/>
                    <a:p>
                      <a:r>
                        <a:rPr lang="en-US" sz="1200"/>
                        <a:t>22%</a:t>
                      </a:r>
                    </a:p>
                  </a:txBody>
                  <a:tcPr/>
                </a:tc>
                <a:tc>
                  <a:txBody>
                    <a:bodyPr/>
                    <a:lstStyle/>
                    <a:p>
                      <a:r>
                        <a:rPr lang="en-US" sz="1200"/>
                        <a:t>28%</a:t>
                      </a:r>
                    </a:p>
                  </a:txBody>
                  <a:tcPr/>
                </a:tc>
                <a:extLst>
                  <a:ext uri="{0D108BD9-81ED-4DB2-BD59-A6C34878D82A}">
                    <a16:rowId xmlns:a16="http://schemas.microsoft.com/office/drawing/2014/main" val="2115270424"/>
                  </a:ext>
                </a:extLst>
              </a:tr>
            </a:tbl>
          </a:graphicData>
        </a:graphic>
      </p:graphicFrame>
      <p:pic>
        <p:nvPicPr>
          <p:cNvPr id="12" name="Picture 11">
            <a:extLst>
              <a:ext uri="{FF2B5EF4-FFF2-40B4-BE49-F238E27FC236}">
                <a16:creationId xmlns:a16="http://schemas.microsoft.com/office/drawing/2014/main" id="{B0130F3A-0393-D7AD-2951-A2C9D37B58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4589" y="2727097"/>
            <a:ext cx="3495955" cy="3464685"/>
          </a:xfrm>
          <a:prstGeom prst="rect">
            <a:avLst/>
          </a:prstGeom>
        </p:spPr>
      </p:pic>
      <p:sp>
        <p:nvSpPr>
          <p:cNvPr id="14" name="Title 3">
            <a:extLst>
              <a:ext uri="{FF2B5EF4-FFF2-40B4-BE49-F238E27FC236}">
                <a16:creationId xmlns:a16="http://schemas.microsoft.com/office/drawing/2014/main" id="{FE33BD22-A253-CA49-0B85-3D1AC3B4B79F}"/>
              </a:ext>
            </a:extLst>
          </p:cNvPr>
          <p:cNvSpPr txBox="1">
            <a:spLocks/>
          </p:cNvSpPr>
          <p:nvPr/>
        </p:nvSpPr>
        <p:spPr>
          <a:xfrm>
            <a:off x="6344327" y="457198"/>
            <a:ext cx="5248656" cy="9836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bg1"/>
                </a:solidFill>
                <a:latin typeface="Georgia" panose="02040502050405020303" pitchFamily="18" charset="0"/>
                <a:ea typeface="+mj-ea"/>
                <a:cs typeface="+mj-cs"/>
              </a:defRPr>
            </a:lvl1pPr>
          </a:lstStyle>
          <a:p>
            <a:r>
              <a:rPr lang="en-US" sz="2800" dirty="0">
                <a:solidFill>
                  <a:schemeClr val="accent1"/>
                </a:solidFill>
              </a:rPr>
              <a:t>…but gaps remain</a:t>
            </a:r>
          </a:p>
        </p:txBody>
      </p:sp>
      <p:pic>
        <p:nvPicPr>
          <p:cNvPr id="15" name="Graphic 14">
            <a:extLst>
              <a:ext uri="{FF2B5EF4-FFF2-40B4-BE49-F238E27FC236}">
                <a16:creationId xmlns:a16="http://schemas.microsoft.com/office/drawing/2014/main" id="{4DD47824-0D23-EE20-AF60-73219F60855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65606" y="1314262"/>
            <a:ext cx="914399" cy="914399"/>
          </a:xfrm>
          <a:prstGeom prst="rect">
            <a:avLst/>
          </a:prstGeom>
        </p:spPr>
      </p:pic>
      <p:sp>
        <p:nvSpPr>
          <p:cNvPr id="16" name="TextBox 15">
            <a:extLst>
              <a:ext uri="{FF2B5EF4-FFF2-40B4-BE49-F238E27FC236}">
                <a16:creationId xmlns:a16="http://schemas.microsoft.com/office/drawing/2014/main" id="{C9C883BE-7968-ECCF-10FB-9CF8C70630D3}"/>
              </a:ext>
            </a:extLst>
          </p:cNvPr>
          <p:cNvSpPr txBox="1"/>
          <p:nvPr/>
        </p:nvSpPr>
        <p:spPr>
          <a:xfrm>
            <a:off x="8042051" y="1212601"/>
            <a:ext cx="3550932" cy="1502889"/>
          </a:xfrm>
          <a:prstGeom prst="rect">
            <a:avLst/>
          </a:prstGeom>
          <a:noFill/>
        </p:spPr>
        <p:txBody>
          <a:bodyPr wrap="square" lIns="0" tIns="0" rIns="0" bIns="0" rtlCol="0">
            <a:noAutofit/>
          </a:bodyPr>
          <a:lstStyle/>
          <a:p>
            <a:pPr algn="l"/>
            <a:r>
              <a:rPr lang="en-US">
                <a:solidFill>
                  <a:schemeClr val="accent1"/>
                </a:solidFill>
              </a:rPr>
              <a:t>More than a quarter of workers at small businesses experienced </a:t>
            </a:r>
            <a:r>
              <a:rPr lang="en-US">
                <a:solidFill>
                  <a:schemeClr val="accent2"/>
                </a:solidFill>
              </a:rPr>
              <a:t>anxiety, depression, or another mental health issue </a:t>
            </a:r>
            <a:r>
              <a:rPr lang="en-US">
                <a:solidFill>
                  <a:schemeClr val="accent1"/>
                </a:solidFill>
              </a:rPr>
              <a:t>in the past year</a:t>
            </a:r>
          </a:p>
          <a:p>
            <a:pPr marL="285750" indent="-285750" algn="l">
              <a:buFont typeface="Arial" panose="020B0604020202020204" pitchFamily="34" charset="0"/>
              <a:buChar char="•"/>
            </a:pPr>
            <a:endParaRPr lang="en-US" sz="2400">
              <a:solidFill>
                <a:schemeClr val="accent1"/>
              </a:solidFill>
            </a:endParaRPr>
          </a:p>
        </p:txBody>
      </p:sp>
    </p:spTree>
    <p:extLst>
      <p:ext uri="{BB962C8B-B14F-4D97-AF65-F5344CB8AC3E}">
        <p14:creationId xmlns:p14="http://schemas.microsoft.com/office/powerpoint/2010/main" val="112591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text, shelf, desk, dining table&#10;&#10;Description automatically generated">
            <a:extLst>
              <a:ext uri="{FF2B5EF4-FFF2-40B4-BE49-F238E27FC236}">
                <a16:creationId xmlns:a16="http://schemas.microsoft.com/office/drawing/2014/main" id="{A35A6D12-2799-3EC5-67A3-7FC7612D620D}"/>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l="20919" r="20919"/>
          <a:stretch>
            <a:fillRect/>
          </a:stretch>
        </p:blipFill>
        <p:spPr>
          <a:xfrm>
            <a:off x="6211824" y="47706"/>
            <a:ext cx="5980176" cy="6858000"/>
          </a:xfrm>
        </p:spPr>
      </p:pic>
      <p:sp>
        <p:nvSpPr>
          <p:cNvPr id="3" name="Slide Number Placeholder 2">
            <a:extLst>
              <a:ext uri="{FF2B5EF4-FFF2-40B4-BE49-F238E27FC236}">
                <a16:creationId xmlns:a16="http://schemas.microsoft.com/office/drawing/2014/main" id="{6BEDF608-6FCD-FEF1-211F-12B06E66B041}"/>
              </a:ext>
            </a:extLst>
          </p:cNvPr>
          <p:cNvSpPr>
            <a:spLocks noGrp="1"/>
          </p:cNvSpPr>
          <p:nvPr>
            <p:ph type="sldNum" sz="quarter" idx="12"/>
          </p:nvPr>
        </p:nvSpPr>
        <p:spPr/>
        <p:txBody>
          <a:bodyPr/>
          <a:lstStyle/>
          <a:p>
            <a:fld id="{8EB3323C-FB4C-034A-A8F5-DA43F08A644B}" type="slidenum">
              <a:rPr lang="en-US" smtClean="0"/>
              <a:pPr/>
              <a:t>16</a:t>
            </a:fld>
            <a:endParaRPr lang="en-US"/>
          </a:p>
        </p:txBody>
      </p:sp>
      <p:sp>
        <p:nvSpPr>
          <p:cNvPr id="6" name="Text Placeholder 5">
            <a:extLst>
              <a:ext uri="{FF2B5EF4-FFF2-40B4-BE49-F238E27FC236}">
                <a16:creationId xmlns:a16="http://schemas.microsoft.com/office/drawing/2014/main" id="{7E58538F-CF15-2B05-40F5-3C1D994CAEAF}"/>
              </a:ext>
            </a:extLst>
          </p:cNvPr>
          <p:cNvSpPr>
            <a:spLocks noGrp="1"/>
          </p:cNvSpPr>
          <p:nvPr>
            <p:ph type="body" sz="quarter" idx="14"/>
          </p:nvPr>
        </p:nvSpPr>
        <p:spPr>
          <a:xfrm>
            <a:off x="457199" y="1520985"/>
            <a:ext cx="5404104" cy="229181"/>
          </a:xfrm>
        </p:spPr>
        <p:txBody>
          <a:bodyPr/>
          <a:lstStyle/>
          <a:p>
            <a:r>
              <a:rPr lang="en-US" sz="1400" dirty="0">
                <a:solidFill>
                  <a:schemeClr val="accent2"/>
                </a:solidFill>
              </a:rPr>
              <a:t>Most employers who partner with PEOs do so to offer a greater variety of employee benefits </a:t>
            </a:r>
          </a:p>
        </p:txBody>
      </p:sp>
      <p:sp>
        <p:nvSpPr>
          <p:cNvPr id="5" name="Title 4">
            <a:extLst>
              <a:ext uri="{FF2B5EF4-FFF2-40B4-BE49-F238E27FC236}">
                <a16:creationId xmlns:a16="http://schemas.microsoft.com/office/drawing/2014/main" id="{E3EA5930-6862-FA0D-D668-4382D0695A7B}"/>
              </a:ext>
            </a:extLst>
          </p:cNvPr>
          <p:cNvSpPr>
            <a:spLocks noGrp="1"/>
          </p:cNvSpPr>
          <p:nvPr>
            <p:ph type="title"/>
          </p:nvPr>
        </p:nvSpPr>
        <p:spPr>
          <a:xfrm>
            <a:off x="457199" y="457199"/>
            <a:ext cx="5522977" cy="1319350"/>
          </a:xfrm>
        </p:spPr>
        <p:txBody>
          <a:bodyPr/>
          <a:lstStyle/>
          <a:p>
            <a:r>
              <a:rPr lang="en-US" dirty="0">
                <a:latin typeface="Georgia" panose="02040502050405020303" pitchFamily="18" charset="0"/>
              </a:rPr>
              <a:t>Greater benefits </a:t>
            </a:r>
            <a:r>
              <a:rPr lang="en-US" dirty="0"/>
              <a:t>o</a:t>
            </a:r>
            <a:r>
              <a:rPr lang="en-US" dirty="0">
                <a:latin typeface="Georgia" panose="02040502050405020303" pitchFamily="18" charset="0"/>
              </a:rPr>
              <a:t>fferings </a:t>
            </a:r>
            <a:r>
              <a:rPr lang="en-US" dirty="0"/>
              <a:t>o</a:t>
            </a:r>
            <a:r>
              <a:rPr lang="en-US" dirty="0">
                <a:latin typeface="Georgia" panose="02040502050405020303" pitchFamily="18" charset="0"/>
              </a:rPr>
              <a:t>ften </a:t>
            </a:r>
            <a:r>
              <a:rPr lang="en-US" dirty="0"/>
              <a:t>d</a:t>
            </a:r>
            <a:r>
              <a:rPr lang="en-US" dirty="0">
                <a:latin typeface="Georgia" panose="02040502050405020303" pitchFamily="18" charset="0"/>
              </a:rPr>
              <a:t>rive PEO partnerships</a:t>
            </a:r>
          </a:p>
        </p:txBody>
      </p:sp>
      <p:sp>
        <p:nvSpPr>
          <p:cNvPr id="9" name="Text Placeholder 8">
            <a:extLst>
              <a:ext uri="{FF2B5EF4-FFF2-40B4-BE49-F238E27FC236}">
                <a16:creationId xmlns:a16="http://schemas.microsoft.com/office/drawing/2014/main" id="{6859D970-17B6-05DE-3141-05256055D90F}"/>
              </a:ext>
            </a:extLst>
          </p:cNvPr>
          <p:cNvSpPr>
            <a:spLocks noGrp="1"/>
          </p:cNvSpPr>
          <p:nvPr>
            <p:ph type="body" sz="quarter" idx="17"/>
          </p:nvPr>
        </p:nvSpPr>
        <p:spPr>
          <a:xfrm>
            <a:off x="457199" y="5913712"/>
            <a:ext cx="5074485" cy="487089"/>
          </a:xfrm>
        </p:spPr>
        <p:txBody>
          <a:bodyPr/>
          <a:lstStyle/>
          <a:p>
            <a:r>
              <a:rPr lang="en-US" sz="1000" dirty="0"/>
              <a:t>Source: </a:t>
            </a:r>
            <a:r>
              <a:rPr lang="en-US" sz="1000" dirty="0">
                <a:hlinkClick r:id="rId3">
                  <a:extLst>
                    <a:ext uri="{A12FA001-AC4F-418D-AE19-62706E023703}">
                      <ahyp:hlinkClr xmlns:ahyp="http://schemas.microsoft.com/office/drawing/2018/hyperlinkcolor" val="tx"/>
                    </a:ext>
                  </a:extLst>
                </a:hlinkClick>
              </a:rPr>
              <a:t>Guardian’s 11</a:t>
            </a:r>
            <a:r>
              <a:rPr lang="en-US" sz="1000" baseline="30000" dirty="0">
                <a:hlinkClick r:id="rId3">
                  <a:extLst>
                    <a:ext uri="{A12FA001-AC4F-418D-AE19-62706E023703}">
                      <ahyp:hlinkClr xmlns:ahyp="http://schemas.microsoft.com/office/drawing/2018/hyperlinkcolor" val="tx"/>
                    </a:ext>
                  </a:extLst>
                </a:hlinkClick>
              </a:rPr>
              <a:t>th</a:t>
            </a:r>
            <a:r>
              <a:rPr lang="en-US" sz="1000" dirty="0">
                <a:hlinkClick r:id="rId3">
                  <a:extLst>
                    <a:ext uri="{A12FA001-AC4F-418D-AE19-62706E023703}">
                      <ahyp:hlinkClr xmlns:ahyp="http://schemas.microsoft.com/office/drawing/2018/hyperlinkcolor" val="tx"/>
                    </a:ext>
                  </a:extLst>
                </a:hlinkClick>
              </a:rPr>
              <a:t> Annual Workplace Benefits Study</a:t>
            </a:r>
            <a:endParaRPr lang="en-US" sz="1000" dirty="0"/>
          </a:p>
          <a:p>
            <a:endParaRPr lang="en-US" dirty="0"/>
          </a:p>
        </p:txBody>
      </p:sp>
      <p:pic>
        <p:nvPicPr>
          <p:cNvPr id="15" name="Picture 14" descr="Chart, bubble chart&#10;&#10;Description automatically generated">
            <a:extLst>
              <a:ext uri="{FF2B5EF4-FFF2-40B4-BE49-F238E27FC236}">
                <a16:creationId xmlns:a16="http://schemas.microsoft.com/office/drawing/2014/main" id="{F6973450-4A19-7C5F-96F8-93A0EFBF55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774" y="1982283"/>
            <a:ext cx="5437333" cy="3455727"/>
          </a:xfrm>
          <a:prstGeom prst="rect">
            <a:avLst/>
          </a:prstGeom>
        </p:spPr>
      </p:pic>
    </p:spTree>
    <p:extLst>
      <p:ext uri="{BB962C8B-B14F-4D97-AF65-F5344CB8AC3E}">
        <p14:creationId xmlns:p14="http://schemas.microsoft.com/office/powerpoint/2010/main" val="310858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4F980-C818-7DA9-E8E6-0C243CEE2DBE}"/>
              </a:ext>
            </a:extLst>
          </p:cNvPr>
          <p:cNvSpPr>
            <a:spLocks noGrp="1"/>
          </p:cNvSpPr>
          <p:nvPr>
            <p:ph type="sldNum" sz="quarter" idx="12"/>
          </p:nvPr>
        </p:nvSpPr>
        <p:spPr/>
        <p:txBody>
          <a:bodyPr/>
          <a:lstStyle/>
          <a:p>
            <a:fld id="{8EB3323C-FB4C-034A-A8F5-DA43F08A644B}" type="slidenum">
              <a:rPr lang="en-US" smtClean="0"/>
              <a:t>17</a:t>
            </a:fld>
            <a:endParaRPr lang="en-US"/>
          </a:p>
        </p:txBody>
      </p:sp>
      <p:sp>
        <p:nvSpPr>
          <p:cNvPr id="12" name="Text Placeholder 11">
            <a:extLst>
              <a:ext uri="{FF2B5EF4-FFF2-40B4-BE49-F238E27FC236}">
                <a16:creationId xmlns:a16="http://schemas.microsoft.com/office/drawing/2014/main" id="{BAA91E63-DE41-994F-28A8-577AFAA575B2}"/>
              </a:ext>
            </a:extLst>
          </p:cNvPr>
          <p:cNvSpPr>
            <a:spLocks noGrp="1"/>
          </p:cNvSpPr>
          <p:nvPr>
            <p:ph type="body" sz="quarter" idx="14"/>
          </p:nvPr>
        </p:nvSpPr>
        <p:spPr>
          <a:xfrm>
            <a:off x="436098" y="6246421"/>
            <a:ext cx="5404104" cy="229181"/>
          </a:xfrm>
        </p:spPr>
        <p:txBody>
          <a:bodyPr/>
          <a:lstStyle/>
          <a:p>
            <a:r>
              <a:rPr lang="en-US" sz="900"/>
              <a:t>Source: </a:t>
            </a:r>
            <a:r>
              <a:rPr lang="en-US" sz="900">
                <a:hlinkClick r:id="rId3"/>
              </a:rPr>
              <a:t>Guardian’s 11</a:t>
            </a:r>
            <a:r>
              <a:rPr lang="en-US" sz="900" baseline="30000">
                <a:hlinkClick r:id="rId3"/>
              </a:rPr>
              <a:t>th</a:t>
            </a:r>
            <a:r>
              <a:rPr lang="en-US" sz="900">
                <a:hlinkClick r:id="rId3"/>
              </a:rPr>
              <a:t> Annual Workplace Benefits Study</a:t>
            </a:r>
            <a:endParaRPr lang="en-US" sz="900"/>
          </a:p>
        </p:txBody>
      </p:sp>
      <p:sp>
        <p:nvSpPr>
          <p:cNvPr id="4" name="Title 3">
            <a:extLst>
              <a:ext uri="{FF2B5EF4-FFF2-40B4-BE49-F238E27FC236}">
                <a16:creationId xmlns:a16="http://schemas.microsoft.com/office/drawing/2014/main" id="{3B42232A-3126-316B-10B8-2F5EF13B62D9}"/>
              </a:ext>
            </a:extLst>
          </p:cNvPr>
          <p:cNvSpPr>
            <a:spLocks noGrp="1"/>
          </p:cNvSpPr>
          <p:nvPr>
            <p:ph type="title"/>
          </p:nvPr>
        </p:nvSpPr>
        <p:spPr>
          <a:xfrm>
            <a:off x="457200" y="457199"/>
            <a:ext cx="5522977" cy="907625"/>
          </a:xfrm>
        </p:spPr>
        <p:txBody>
          <a:bodyPr/>
          <a:lstStyle/>
          <a:p>
            <a:r>
              <a:rPr lang="en-US" sz="2800" dirty="0"/>
              <a:t>Small employers expand telecommuting and flexible work</a:t>
            </a:r>
          </a:p>
        </p:txBody>
      </p:sp>
      <p:pic>
        <p:nvPicPr>
          <p:cNvPr id="14" name="Picture Placeholder 13" descr="A person sitting at a table&#10;&#10;Description automatically generated with low confidence">
            <a:extLst>
              <a:ext uri="{FF2B5EF4-FFF2-40B4-BE49-F238E27FC236}">
                <a16:creationId xmlns:a16="http://schemas.microsoft.com/office/drawing/2014/main" id="{B0FB478C-8D07-8349-8A71-7C1DD5D92165}"/>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l="20935" r="20935"/>
          <a:stretch>
            <a:fillRect/>
          </a:stretch>
        </p:blipFill>
        <p:spPr/>
      </p:pic>
      <p:sp>
        <p:nvSpPr>
          <p:cNvPr id="11" name="TextBox 10">
            <a:extLst>
              <a:ext uri="{FF2B5EF4-FFF2-40B4-BE49-F238E27FC236}">
                <a16:creationId xmlns:a16="http://schemas.microsoft.com/office/drawing/2014/main" id="{56788039-8AD3-3A9A-7B74-905F1AF002A6}"/>
              </a:ext>
            </a:extLst>
          </p:cNvPr>
          <p:cNvSpPr txBox="1"/>
          <p:nvPr/>
        </p:nvSpPr>
        <p:spPr>
          <a:xfrm>
            <a:off x="376662" y="1297743"/>
            <a:ext cx="5522977" cy="895742"/>
          </a:xfrm>
          <a:prstGeom prst="rect">
            <a:avLst/>
          </a:prstGeom>
          <a:noFill/>
        </p:spPr>
        <p:txBody>
          <a:bodyPr wrap="square">
            <a:noAutofit/>
          </a:bodyPr>
          <a:lstStyle/>
          <a:p>
            <a:r>
              <a:rPr lang="en-US">
                <a:solidFill>
                  <a:schemeClr val="accent2"/>
                </a:solidFill>
              </a:rPr>
              <a:t>One third of small business workers say they’ve left their job because of inflexible hours and the inability to work remotely</a:t>
            </a:r>
          </a:p>
        </p:txBody>
      </p:sp>
      <p:pic>
        <p:nvPicPr>
          <p:cNvPr id="16" name="Picture 15">
            <a:extLst>
              <a:ext uri="{FF2B5EF4-FFF2-40B4-BE49-F238E27FC236}">
                <a16:creationId xmlns:a16="http://schemas.microsoft.com/office/drawing/2014/main" id="{A243EE56-BFA3-FC21-460E-C7BB5B5C76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896" y="2301875"/>
            <a:ext cx="4895850" cy="1838325"/>
          </a:xfrm>
          <a:prstGeom prst="rect">
            <a:avLst/>
          </a:prstGeom>
        </p:spPr>
      </p:pic>
      <p:sp>
        <p:nvSpPr>
          <p:cNvPr id="17" name="Oval 16">
            <a:extLst>
              <a:ext uri="{FF2B5EF4-FFF2-40B4-BE49-F238E27FC236}">
                <a16:creationId xmlns:a16="http://schemas.microsoft.com/office/drawing/2014/main" id="{4AF6B35C-5C5C-2304-36F9-6CC53445928A}"/>
              </a:ext>
            </a:extLst>
          </p:cNvPr>
          <p:cNvSpPr/>
          <p:nvPr/>
        </p:nvSpPr>
        <p:spPr>
          <a:xfrm>
            <a:off x="2465825" y="2287016"/>
            <a:ext cx="342030" cy="2714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accent1"/>
              </a:solidFill>
            </a:endParaRPr>
          </a:p>
        </p:txBody>
      </p:sp>
      <p:sp>
        <p:nvSpPr>
          <p:cNvPr id="18" name="TextBox 17">
            <a:extLst>
              <a:ext uri="{FF2B5EF4-FFF2-40B4-BE49-F238E27FC236}">
                <a16:creationId xmlns:a16="http://schemas.microsoft.com/office/drawing/2014/main" id="{CB420983-023D-9E95-F89F-F8A2B3817E84}"/>
              </a:ext>
            </a:extLst>
          </p:cNvPr>
          <p:cNvSpPr txBox="1"/>
          <p:nvPr/>
        </p:nvSpPr>
        <p:spPr>
          <a:xfrm>
            <a:off x="544657" y="4516090"/>
            <a:ext cx="5117234" cy="1524491"/>
          </a:xfrm>
          <a:prstGeom prst="rect">
            <a:avLst/>
          </a:prstGeom>
          <a:noFill/>
        </p:spPr>
        <p:txBody>
          <a:bodyPr wrap="square" lIns="0" tIns="0" rIns="0" bIns="0" rtlCol="0">
            <a:noAutofit/>
          </a:bodyPr>
          <a:lstStyle/>
          <a:p>
            <a:pPr algn="l"/>
            <a:r>
              <a:rPr lang="en-US" sz="1600" b="1">
                <a:solidFill>
                  <a:schemeClr val="accent1"/>
                </a:solidFill>
              </a:rPr>
              <a:t>Top factors determining where employees choose to work:</a:t>
            </a:r>
          </a:p>
          <a:p>
            <a:pPr algn="l"/>
            <a:r>
              <a:rPr lang="en-US" sz="2000" b="1">
                <a:solidFill>
                  <a:schemeClr val="accent1"/>
                </a:solidFill>
              </a:rPr>
              <a:t>	1 Compensation</a:t>
            </a:r>
          </a:p>
          <a:p>
            <a:pPr algn="l"/>
            <a:r>
              <a:rPr lang="en-US" sz="2000" b="1">
                <a:solidFill>
                  <a:schemeClr val="accent1"/>
                </a:solidFill>
              </a:rPr>
              <a:t>	2 Benefits</a:t>
            </a:r>
          </a:p>
          <a:p>
            <a:pPr algn="l"/>
            <a:r>
              <a:rPr lang="en-US" sz="2000" b="1">
                <a:solidFill>
                  <a:schemeClr val="accent1"/>
                </a:solidFill>
              </a:rPr>
              <a:t>	3 </a:t>
            </a:r>
            <a:r>
              <a:rPr lang="en-US" sz="2000" b="1">
                <a:solidFill>
                  <a:schemeClr val="accent2"/>
                </a:solidFill>
              </a:rPr>
              <a:t>Flexibility</a:t>
            </a:r>
          </a:p>
        </p:txBody>
      </p:sp>
      <p:pic>
        <p:nvPicPr>
          <p:cNvPr id="2" name="Picture 1">
            <a:extLst>
              <a:ext uri="{FF2B5EF4-FFF2-40B4-BE49-F238E27FC236}">
                <a16:creationId xmlns:a16="http://schemas.microsoft.com/office/drawing/2014/main" id="{DB38F650-12C7-D325-1770-3E70DEA76B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332488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EDF608-6FCD-FEF1-211F-12B06E66B041}"/>
              </a:ext>
            </a:extLst>
          </p:cNvPr>
          <p:cNvSpPr>
            <a:spLocks noGrp="1"/>
          </p:cNvSpPr>
          <p:nvPr>
            <p:ph type="sldNum" sz="quarter" idx="12"/>
          </p:nvPr>
        </p:nvSpPr>
        <p:spPr/>
        <p:txBody>
          <a:bodyPr/>
          <a:lstStyle/>
          <a:p>
            <a:fld id="{8EB3323C-FB4C-034A-A8F5-DA43F08A644B}" type="slidenum">
              <a:rPr lang="en-US" smtClean="0"/>
              <a:pPr/>
              <a:t>18</a:t>
            </a:fld>
            <a:endParaRPr lang="en-US"/>
          </a:p>
        </p:txBody>
      </p:sp>
      <p:sp>
        <p:nvSpPr>
          <p:cNvPr id="5" name="Title 4">
            <a:extLst>
              <a:ext uri="{FF2B5EF4-FFF2-40B4-BE49-F238E27FC236}">
                <a16:creationId xmlns:a16="http://schemas.microsoft.com/office/drawing/2014/main" id="{E3EA5930-6862-FA0D-D668-4382D0695A7B}"/>
              </a:ext>
            </a:extLst>
          </p:cNvPr>
          <p:cNvSpPr>
            <a:spLocks noGrp="1"/>
          </p:cNvSpPr>
          <p:nvPr>
            <p:ph type="title"/>
          </p:nvPr>
        </p:nvSpPr>
        <p:spPr/>
        <p:txBody>
          <a:bodyPr/>
          <a:lstStyle/>
          <a:p>
            <a:r>
              <a:rPr lang="en-US" dirty="0">
                <a:latin typeface="Georgia" panose="02040502050405020303" pitchFamily="18" charset="0"/>
              </a:rPr>
              <a:t>How PEO use </a:t>
            </a:r>
            <a:r>
              <a:rPr lang="en-US" dirty="0"/>
              <a:t>p</a:t>
            </a:r>
            <a:r>
              <a:rPr lang="en-US" dirty="0">
                <a:latin typeface="Georgia" panose="02040502050405020303" pitchFamily="18" charset="0"/>
              </a:rPr>
              <a:t>ositively </a:t>
            </a:r>
            <a:r>
              <a:rPr lang="en-US" dirty="0"/>
              <a:t>i</a:t>
            </a:r>
            <a:r>
              <a:rPr lang="en-US" dirty="0">
                <a:latin typeface="Georgia" panose="02040502050405020303" pitchFamily="18" charset="0"/>
              </a:rPr>
              <a:t>mpacts </a:t>
            </a:r>
            <a:r>
              <a:rPr lang="en-US" dirty="0"/>
              <a:t>e</a:t>
            </a:r>
            <a:r>
              <a:rPr lang="en-US" dirty="0">
                <a:latin typeface="Georgia" panose="02040502050405020303" pitchFamily="18" charset="0"/>
              </a:rPr>
              <a:t>mployee </a:t>
            </a:r>
            <a:r>
              <a:rPr lang="en-US" dirty="0"/>
              <a:t>w</a:t>
            </a:r>
            <a:r>
              <a:rPr lang="en-US" dirty="0">
                <a:latin typeface="Georgia" panose="02040502050405020303" pitchFamily="18" charset="0"/>
              </a:rPr>
              <a:t>ell-being</a:t>
            </a:r>
          </a:p>
        </p:txBody>
      </p:sp>
      <p:sp>
        <p:nvSpPr>
          <p:cNvPr id="6" name="Text Placeholder 5">
            <a:extLst>
              <a:ext uri="{FF2B5EF4-FFF2-40B4-BE49-F238E27FC236}">
                <a16:creationId xmlns:a16="http://schemas.microsoft.com/office/drawing/2014/main" id="{7E58538F-CF15-2B05-40F5-3C1D994CAEAF}"/>
              </a:ext>
            </a:extLst>
          </p:cNvPr>
          <p:cNvSpPr>
            <a:spLocks noGrp="1"/>
          </p:cNvSpPr>
          <p:nvPr>
            <p:ph type="body" sz="quarter" idx="13"/>
          </p:nvPr>
        </p:nvSpPr>
        <p:spPr/>
        <p:txBody>
          <a:bodyPr/>
          <a:lstStyle/>
          <a:p>
            <a:pPr algn="l"/>
            <a:r>
              <a:rPr lang="en-US" b="0" i="0" dirty="0">
                <a:effectLst/>
              </a:rPr>
              <a:t>Employers using PEOs are more likely to have adapted their benefits and policies to what workers need</a:t>
            </a:r>
          </a:p>
        </p:txBody>
      </p:sp>
      <p:sp>
        <p:nvSpPr>
          <p:cNvPr id="4" name="TextBox 3">
            <a:extLst>
              <a:ext uri="{FF2B5EF4-FFF2-40B4-BE49-F238E27FC236}">
                <a16:creationId xmlns:a16="http://schemas.microsoft.com/office/drawing/2014/main" id="{B3CC0425-5D42-FE77-B146-8EEEC5D4CF44}"/>
              </a:ext>
            </a:extLst>
          </p:cNvPr>
          <p:cNvSpPr txBox="1"/>
          <p:nvPr/>
        </p:nvSpPr>
        <p:spPr>
          <a:xfrm>
            <a:off x="7608977" y="3978495"/>
            <a:ext cx="2881874" cy="1754326"/>
          </a:xfrm>
          <a:prstGeom prst="rect">
            <a:avLst/>
          </a:prstGeom>
          <a:noFill/>
        </p:spPr>
        <p:txBody>
          <a:bodyPr wrap="square">
            <a:spAutoFit/>
          </a:bodyPr>
          <a:lstStyle/>
          <a:p>
            <a:r>
              <a:rPr lang="en-US" b="0" i="0" dirty="0">
                <a:solidFill>
                  <a:schemeClr val="accent2"/>
                </a:solidFill>
                <a:effectLst/>
              </a:rPr>
              <a:t>Nearly </a:t>
            </a:r>
            <a:r>
              <a:rPr lang="en-US" sz="2800" b="1" i="0" dirty="0">
                <a:solidFill>
                  <a:schemeClr val="accent2"/>
                </a:solidFill>
                <a:effectLst/>
              </a:rPr>
              <a:t>8 in 10 </a:t>
            </a:r>
            <a:r>
              <a:rPr lang="en-US" sz="1600" b="0" i="0" dirty="0">
                <a:solidFill>
                  <a:schemeClr val="accent2"/>
                </a:solidFill>
                <a:effectLst/>
              </a:rPr>
              <a:t>employers using a PEO agree they have a responsibility to ensure the </a:t>
            </a:r>
            <a:r>
              <a:rPr lang="en-US" sz="1600" b="0" dirty="0">
                <a:solidFill>
                  <a:schemeClr val="accent2"/>
                </a:solidFill>
                <a:effectLst/>
              </a:rPr>
              <a:t>financial preparedness of their workers compared to just 7 in 10 that don’t use a PEO.</a:t>
            </a:r>
            <a:endParaRPr lang="en-US" dirty="0">
              <a:solidFill>
                <a:schemeClr val="accent2"/>
              </a:solidFill>
            </a:endParaRPr>
          </a:p>
        </p:txBody>
      </p:sp>
      <p:sp>
        <p:nvSpPr>
          <p:cNvPr id="13" name="TextBox 12">
            <a:extLst>
              <a:ext uri="{FF2B5EF4-FFF2-40B4-BE49-F238E27FC236}">
                <a16:creationId xmlns:a16="http://schemas.microsoft.com/office/drawing/2014/main" id="{0801836A-B748-6CA2-DF30-2F8ECECA4D7A}"/>
              </a:ext>
            </a:extLst>
          </p:cNvPr>
          <p:cNvSpPr txBox="1"/>
          <p:nvPr/>
        </p:nvSpPr>
        <p:spPr>
          <a:xfrm>
            <a:off x="2328718" y="3978495"/>
            <a:ext cx="3007680" cy="1508105"/>
          </a:xfrm>
          <a:prstGeom prst="rect">
            <a:avLst/>
          </a:prstGeom>
          <a:noFill/>
        </p:spPr>
        <p:txBody>
          <a:bodyPr wrap="square">
            <a:spAutoFit/>
          </a:bodyPr>
          <a:lstStyle/>
          <a:p>
            <a:r>
              <a:rPr lang="en-US" sz="2800" b="1" i="0" dirty="0">
                <a:solidFill>
                  <a:srgbClr val="E85526"/>
                </a:solidFill>
                <a:effectLst/>
              </a:rPr>
              <a:t>70%</a:t>
            </a:r>
            <a:r>
              <a:rPr lang="en-US" sz="2800" b="0" i="0" dirty="0">
                <a:solidFill>
                  <a:srgbClr val="E85526"/>
                </a:solidFill>
                <a:effectLst/>
              </a:rPr>
              <a:t> </a:t>
            </a:r>
            <a:r>
              <a:rPr lang="en-US" sz="1600" b="0" i="0" dirty="0">
                <a:solidFill>
                  <a:srgbClr val="E85526"/>
                </a:solidFill>
                <a:effectLst/>
              </a:rPr>
              <a:t>of businesses using a PEO say they provide support for employees with caregiving responsibilities versus 53% of those that don’t use a PEO.</a:t>
            </a:r>
            <a:endParaRPr lang="en-US" sz="1600" dirty="0"/>
          </a:p>
        </p:txBody>
      </p:sp>
      <p:pic>
        <p:nvPicPr>
          <p:cNvPr id="15" name="Picture 14">
            <a:extLst>
              <a:ext uri="{FF2B5EF4-FFF2-40B4-BE49-F238E27FC236}">
                <a16:creationId xmlns:a16="http://schemas.microsoft.com/office/drawing/2014/main" id="{337CAC91-FBC9-B54D-6272-B141FF6DBC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6567" y="1574852"/>
            <a:ext cx="6807480" cy="1953236"/>
          </a:xfrm>
          <a:prstGeom prst="rect">
            <a:avLst/>
          </a:prstGeom>
        </p:spPr>
      </p:pic>
      <p:sp>
        <p:nvSpPr>
          <p:cNvPr id="16" name="Text Placeholder 5">
            <a:extLst>
              <a:ext uri="{FF2B5EF4-FFF2-40B4-BE49-F238E27FC236}">
                <a16:creationId xmlns:a16="http://schemas.microsoft.com/office/drawing/2014/main" id="{98BFD72B-1D57-C650-3F0E-C0C554E26807}"/>
              </a:ext>
            </a:extLst>
          </p:cNvPr>
          <p:cNvSpPr>
            <a:spLocks noGrp="1"/>
          </p:cNvSpPr>
          <p:nvPr>
            <p:ph type="body" sz="quarter" idx="14"/>
          </p:nvPr>
        </p:nvSpPr>
        <p:spPr>
          <a:xfrm>
            <a:off x="457200" y="6159500"/>
            <a:ext cx="11277600" cy="230188"/>
          </a:xfrm>
        </p:spPr>
        <p:txBody>
          <a:bodyPr>
            <a:noAutofit/>
          </a:bodyPr>
          <a:lstStyle/>
          <a:p>
            <a:r>
              <a:rPr lang="en-US" dirty="0"/>
              <a:t>Source: </a:t>
            </a:r>
            <a:r>
              <a:rPr lang="en-US" dirty="0">
                <a:solidFill>
                  <a:schemeClr val="tx1"/>
                </a:solidFill>
                <a:hlinkClick r:id="rId3">
                  <a:extLst>
                    <a:ext uri="{A12FA001-AC4F-418D-AE19-62706E023703}">
                      <ahyp:hlinkClr xmlns:ahyp="http://schemas.microsoft.com/office/drawing/2018/hyperlinkcolor" val="tx"/>
                    </a:ext>
                  </a:extLst>
                </a:hlinkClick>
              </a:rPr>
              <a:t>Guardian’s 11</a:t>
            </a:r>
            <a:r>
              <a:rPr lang="en-US" baseline="30000" dirty="0">
                <a:solidFill>
                  <a:schemeClr val="tx1"/>
                </a:solidFill>
                <a:hlinkClick r:id="rId3">
                  <a:extLst>
                    <a:ext uri="{A12FA001-AC4F-418D-AE19-62706E023703}">
                      <ahyp:hlinkClr xmlns:ahyp="http://schemas.microsoft.com/office/drawing/2018/hyperlinkcolor" val="tx"/>
                    </a:ext>
                  </a:extLst>
                </a:hlinkClick>
              </a:rPr>
              <a:t>th</a:t>
            </a:r>
            <a:r>
              <a:rPr lang="en-US" dirty="0">
                <a:solidFill>
                  <a:schemeClr val="tx1"/>
                </a:solidFill>
                <a:hlinkClick r:id="rId3">
                  <a:extLst>
                    <a:ext uri="{A12FA001-AC4F-418D-AE19-62706E023703}">
                      <ahyp:hlinkClr xmlns:ahyp="http://schemas.microsoft.com/office/drawing/2018/hyperlinkcolor" val="tx"/>
                    </a:ext>
                  </a:extLst>
                </a:hlinkClick>
              </a:rPr>
              <a:t> Annual Workplace Benefits Study</a:t>
            </a:r>
            <a:endParaRPr lang="en-US" dirty="0">
              <a:solidFill>
                <a:schemeClr val="tx1"/>
              </a:solidFill>
            </a:endParaRPr>
          </a:p>
        </p:txBody>
      </p:sp>
      <p:cxnSp>
        <p:nvCxnSpPr>
          <p:cNvPr id="17" name="Straight Connector 16">
            <a:extLst>
              <a:ext uri="{FF2B5EF4-FFF2-40B4-BE49-F238E27FC236}">
                <a16:creationId xmlns:a16="http://schemas.microsoft.com/office/drawing/2014/main" id="{9C9AA7E2-A159-7143-4F74-A196CDF5462D}"/>
              </a:ext>
            </a:extLst>
          </p:cNvPr>
          <p:cNvCxnSpPr>
            <a:cxnSpLocks/>
          </p:cNvCxnSpPr>
          <p:nvPr/>
        </p:nvCxnSpPr>
        <p:spPr>
          <a:xfrm>
            <a:off x="1331014" y="3624921"/>
            <a:ext cx="8845081" cy="2967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44DC76-8AA5-61CF-01A6-E9B917545F06}"/>
              </a:ext>
            </a:extLst>
          </p:cNvPr>
          <p:cNvCxnSpPr>
            <a:cxnSpLocks/>
          </p:cNvCxnSpPr>
          <p:nvPr/>
        </p:nvCxnSpPr>
        <p:spPr>
          <a:xfrm flipH="1" flipV="1">
            <a:off x="5887918" y="3865830"/>
            <a:ext cx="9054" cy="249182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F32A284F-8065-BA1A-D528-44087BA6E9C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22372" y="4440374"/>
            <a:ext cx="685800" cy="685800"/>
          </a:xfrm>
          <a:prstGeom prst="rect">
            <a:avLst/>
          </a:prstGeom>
        </p:spPr>
      </p:pic>
      <p:pic>
        <p:nvPicPr>
          <p:cNvPr id="20" name="Graphic 19">
            <a:extLst>
              <a:ext uri="{FF2B5EF4-FFF2-40B4-BE49-F238E27FC236}">
                <a16:creationId xmlns:a16="http://schemas.microsoft.com/office/drawing/2014/main" id="{599EEAA0-77D1-5B76-9234-913FE7C0C5B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16101" y="4557165"/>
            <a:ext cx="685800" cy="685800"/>
          </a:xfrm>
          <a:prstGeom prst="rect">
            <a:avLst/>
          </a:prstGeom>
        </p:spPr>
      </p:pic>
    </p:spTree>
    <p:extLst>
      <p:ext uri="{BB962C8B-B14F-4D97-AF65-F5344CB8AC3E}">
        <p14:creationId xmlns:p14="http://schemas.microsoft.com/office/powerpoint/2010/main" val="42688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AEC50D-A036-04BA-B11E-D5FBAC2603AA}"/>
              </a:ext>
            </a:extLst>
          </p:cNvPr>
          <p:cNvSpPr>
            <a:spLocks noGrp="1"/>
          </p:cNvSpPr>
          <p:nvPr>
            <p:ph type="sldNum" sz="quarter" idx="12"/>
          </p:nvPr>
        </p:nvSpPr>
        <p:spPr/>
        <p:txBody>
          <a:bodyPr/>
          <a:lstStyle/>
          <a:p>
            <a:fld id="{8EB3323C-FB4C-034A-A8F5-DA43F08A644B}" type="slidenum">
              <a:rPr lang="en-US" smtClean="0"/>
              <a:pPr/>
              <a:t>19</a:t>
            </a:fld>
            <a:endParaRPr lang="en-US"/>
          </a:p>
        </p:txBody>
      </p:sp>
      <p:sp>
        <p:nvSpPr>
          <p:cNvPr id="6" name="Title 5">
            <a:extLst>
              <a:ext uri="{FF2B5EF4-FFF2-40B4-BE49-F238E27FC236}">
                <a16:creationId xmlns:a16="http://schemas.microsoft.com/office/drawing/2014/main" id="{C04E76A3-34F0-F82D-7D11-BD45A46226B2}"/>
              </a:ext>
            </a:extLst>
          </p:cNvPr>
          <p:cNvSpPr>
            <a:spLocks noGrp="1"/>
          </p:cNvSpPr>
          <p:nvPr>
            <p:ph type="title"/>
          </p:nvPr>
        </p:nvSpPr>
        <p:spPr>
          <a:xfrm>
            <a:off x="3119582" y="2929978"/>
            <a:ext cx="8519968" cy="1613447"/>
          </a:xfrm>
        </p:spPr>
        <p:txBody>
          <a:bodyPr/>
          <a:lstStyle/>
          <a:p>
            <a:r>
              <a:rPr lang="en-US"/>
              <a:t>Considerations for Growth</a:t>
            </a:r>
          </a:p>
        </p:txBody>
      </p:sp>
      <p:pic>
        <p:nvPicPr>
          <p:cNvPr id="2" name="Graphic 1">
            <a:extLst>
              <a:ext uri="{FF2B5EF4-FFF2-40B4-BE49-F238E27FC236}">
                <a16:creationId xmlns:a16="http://schemas.microsoft.com/office/drawing/2014/main" id="{22AC073A-8101-310E-63F1-BFA089408FB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16076" y="2701378"/>
            <a:ext cx="1076325" cy="1076325"/>
          </a:xfrm>
          <a:prstGeom prst="rect">
            <a:avLst/>
          </a:prstGeom>
        </p:spPr>
      </p:pic>
      <p:pic>
        <p:nvPicPr>
          <p:cNvPr id="4" name="Picture 3">
            <a:extLst>
              <a:ext uri="{FF2B5EF4-FFF2-40B4-BE49-F238E27FC236}">
                <a16:creationId xmlns:a16="http://schemas.microsoft.com/office/drawing/2014/main" id="{AA3B9843-C328-1FB6-25E8-7613D8A57C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390985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A8471-30D8-BF0F-A4FD-4E15E652185C}"/>
              </a:ext>
            </a:extLst>
          </p:cNvPr>
          <p:cNvSpPr>
            <a:spLocks noGrp="1"/>
          </p:cNvSpPr>
          <p:nvPr>
            <p:ph type="sldNum" sz="quarter" idx="12"/>
          </p:nvPr>
        </p:nvSpPr>
        <p:spPr/>
        <p:txBody>
          <a:bodyPr/>
          <a:lstStyle/>
          <a:p>
            <a:fld id="{8EB3323C-FB4C-034A-A8F5-DA43F08A644B}" type="slidenum">
              <a:rPr lang="en-US" smtClean="0"/>
              <a:t>2</a:t>
            </a:fld>
            <a:endParaRPr lang="en-US"/>
          </a:p>
        </p:txBody>
      </p:sp>
      <p:sp>
        <p:nvSpPr>
          <p:cNvPr id="5" name="Title 4">
            <a:extLst>
              <a:ext uri="{FF2B5EF4-FFF2-40B4-BE49-F238E27FC236}">
                <a16:creationId xmlns:a16="http://schemas.microsoft.com/office/drawing/2014/main" id="{080C0A1A-E849-87BA-AFEF-353F5802B6E2}"/>
              </a:ext>
            </a:extLst>
          </p:cNvPr>
          <p:cNvSpPr>
            <a:spLocks noGrp="1"/>
          </p:cNvSpPr>
          <p:nvPr>
            <p:ph type="title"/>
          </p:nvPr>
        </p:nvSpPr>
        <p:spPr/>
        <p:txBody>
          <a:bodyPr/>
          <a:lstStyle/>
          <a:p>
            <a:r>
              <a:rPr lang="en-US" dirty="0"/>
              <a:t>Today’s Speakers</a:t>
            </a:r>
          </a:p>
        </p:txBody>
      </p:sp>
      <p:pic>
        <p:nvPicPr>
          <p:cNvPr id="14" name="Picture Placeholder 13" descr="A person wearing a plaid jacket&#10;&#10;Description automatically generated">
            <a:extLst>
              <a:ext uri="{FF2B5EF4-FFF2-40B4-BE49-F238E27FC236}">
                <a16:creationId xmlns:a16="http://schemas.microsoft.com/office/drawing/2014/main" id="{A4E7BFAE-355E-0A7F-F151-575F26F3D916}"/>
              </a:ext>
            </a:extLst>
          </p:cNvPr>
          <p:cNvPicPr>
            <a:picLocks noGrp="1" noChangeAspect="1"/>
          </p:cNvPicPr>
          <p:nvPr>
            <p:ph type="pic" sz="quarter" idx="17"/>
          </p:nvPr>
        </p:nvPicPr>
        <p:blipFill>
          <a:blip r:embed="rId2"/>
          <a:srcRect t="19291" b="19291"/>
          <a:stretch>
            <a:fillRect/>
          </a:stretch>
        </p:blipFill>
        <p:spPr/>
      </p:pic>
      <p:pic>
        <p:nvPicPr>
          <p:cNvPr id="16" name="Picture Placeholder 15" descr="A person in a suit and tie&#10;&#10;Description automatically generated">
            <a:extLst>
              <a:ext uri="{FF2B5EF4-FFF2-40B4-BE49-F238E27FC236}">
                <a16:creationId xmlns:a16="http://schemas.microsoft.com/office/drawing/2014/main" id="{ED1D7394-BDEC-0860-1D7A-08F469FFBDCE}"/>
              </a:ext>
            </a:extLst>
          </p:cNvPr>
          <p:cNvPicPr>
            <a:picLocks noGrp="1" noChangeAspect="1"/>
          </p:cNvPicPr>
          <p:nvPr>
            <p:ph type="pic" sz="quarter" idx="18"/>
          </p:nvPr>
        </p:nvPicPr>
        <p:blipFill>
          <a:blip r:embed="rId3"/>
          <a:srcRect t="19291" b="19291"/>
          <a:stretch>
            <a:fillRect/>
          </a:stretch>
        </p:blipFill>
        <p:spPr/>
      </p:pic>
      <p:pic>
        <p:nvPicPr>
          <p:cNvPr id="18" name="Picture Placeholder 17" descr="A person smiling at the camera&#10;&#10;Description automatically generated">
            <a:extLst>
              <a:ext uri="{FF2B5EF4-FFF2-40B4-BE49-F238E27FC236}">
                <a16:creationId xmlns:a16="http://schemas.microsoft.com/office/drawing/2014/main" id="{F14F3D90-B889-2815-66D6-6CE5F2383FDD}"/>
              </a:ext>
            </a:extLst>
          </p:cNvPr>
          <p:cNvPicPr>
            <a:picLocks noGrp="1" noChangeAspect="1"/>
          </p:cNvPicPr>
          <p:nvPr>
            <p:ph type="pic" sz="quarter" idx="19"/>
          </p:nvPr>
        </p:nvPicPr>
        <p:blipFill>
          <a:blip r:embed="rId4"/>
          <a:srcRect t="14645" b="14645"/>
          <a:stretch>
            <a:fillRect/>
          </a:stretch>
        </p:blipFill>
        <p:spPr/>
      </p:pic>
      <p:sp>
        <p:nvSpPr>
          <p:cNvPr id="10" name="Content Placeholder 9">
            <a:extLst>
              <a:ext uri="{FF2B5EF4-FFF2-40B4-BE49-F238E27FC236}">
                <a16:creationId xmlns:a16="http://schemas.microsoft.com/office/drawing/2014/main" id="{2CD75709-48F8-8256-404B-E8D024020DD5}"/>
              </a:ext>
            </a:extLst>
          </p:cNvPr>
          <p:cNvSpPr>
            <a:spLocks noGrp="1"/>
          </p:cNvSpPr>
          <p:nvPr>
            <p:ph idx="22"/>
          </p:nvPr>
        </p:nvSpPr>
        <p:spPr>
          <a:xfrm>
            <a:off x="457200" y="3934326"/>
            <a:ext cx="3447287" cy="1149033"/>
          </a:xfrm>
        </p:spPr>
        <p:txBody>
          <a:bodyPr/>
          <a:lstStyle/>
          <a:p>
            <a:r>
              <a:rPr lang="en-US" dirty="0"/>
              <a:t>Angela St. Paul</a:t>
            </a:r>
          </a:p>
          <a:p>
            <a:r>
              <a:rPr lang="en-US" sz="2000" b="0" dirty="0">
                <a:solidFill>
                  <a:schemeClr val="tx1"/>
                </a:solidFill>
              </a:rPr>
              <a:t>PEO Channel Development Leader</a:t>
            </a:r>
          </a:p>
        </p:txBody>
      </p:sp>
      <p:sp>
        <p:nvSpPr>
          <p:cNvPr id="11" name="Content Placeholder 10">
            <a:extLst>
              <a:ext uri="{FF2B5EF4-FFF2-40B4-BE49-F238E27FC236}">
                <a16:creationId xmlns:a16="http://schemas.microsoft.com/office/drawing/2014/main" id="{167D22E5-ED26-6A55-2FF2-39CA0C39A096}"/>
              </a:ext>
            </a:extLst>
          </p:cNvPr>
          <p:cNvSpPr>
            <a:spLocks noGrp="1"/>
          </p:cNvSpPr>
          <p:nvPr>
            <p:ph idx="23"/>
          </p:nvPr>
        </p:nvSpPr>
        <p:spPr>
          <a:xfrm>
            <a:off x="4372355" y="3934326"/>
            <a:ext cx="3447287" cy="1149033"/>
          </a:xfrm>
        </p:spPr>
        <p:txBody>
          <a:bodyPr/>
          <a:lstStyle/>
          <a:p>
            <a:r>
              <a:rPr lang="en-US" dirty="0"/>
              <a:t>Dan McHenry</a:t>
            </a:r>
          </a:p>
          <a:p>
            <a:r>
              <a:rPr lang="en-US" sz="2000" b="0" dirty="0">
                <a:solidFill>
                  <a:schemeClr val="tx1"/>
                </a:solidFill>
              </a:rPr>
              <a:t>Business Advisory Group Practice Leader </a:t>
            </a:r>
          </a:p>
        </p:txBody>
      </p:sp>
      <p:sp>
        <p:nvSpPr>
          <p:cNvPr id="12" name="Content Placeholder 11">
            <a:extLst>
              <a:ext uri="{FF2B5EF4-FFF2-40B4-BE49-F238E27FC236}">
                <a16:creationId xmlns:a16="http://schemas.microsoft.com/office/drawing/2014/main" id="{B1210600-F926-3EAF-5A0E-8889053AF711}"/>
              </a:ext>
            </a:extLst>
          </p:cNvPr>
          <p:cNvSpPr>
            <a:spLocks noGrp="1"/>
          </p:cNvSpPr>
          <p:nvPr>
            <p:ph idx="24"/>
          </p:nvPr>
        </p:nvSpPr>
        <p:spPr>
          <a:xfrm>
            <a:off x="8287509" y="3934326"/>
            <a:ext cx="3828291" cy="1149033"/>
          </a:xfrm>
        </p:spPr>
        <p:txBody>
          <a:bodyPr/>
          <a:lstStyle/>
          <a:p>
            <a:r>
              <a:rPr lang="en-US" dirty="0"/>
              <a:t>Stephanie Kacoyanis</a:t>
            </a:r>
          </a:p>
          <a:p>
            <a:r>
              <a:rPr lang="en-US" sz="2000" b="0" dirty="0">
                <a:solidFill>
                  <a:schemeClr val="tx1"/>
                </a:solidFill>
              </a:rPr>
              <a:t>Group Benefits Thought Leadership Content Lead </a:t>
            </a:r>
          </a:p>
        </p:txBody>
      </p:sp>
      <p:pic>
        <p:nvPicPr>
          <p:cNvPr id="1026" name="Picture 2" descr="McHenry Consulting | PrismHR">
            <a:extLst>
              <a:ext uri="{FF2B5EF4-FFF2-40B4-BE49-F238E27FC236}">
                <a16:creationId xmlns:a16="http://schemas.microsoft.com/office/drawing/2014/main" id="{C4858263-98C0-1D7B-F3FD-B3E8151674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487" y="5054810"/>
            <a:ext cx="2298068" cy="11490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blue and white logo&#10;&#10;Description automatically generated">
            <a:extLst>
              <a:ext uri="{FF2B5EF4-FFF2-40B4-BE49-F238E27FC236}">
                <a16:creationId xmlns:a16="http://schemas.microsoft.com/office/drawing/2014/main" id="{414280CA-C45C-30ED-69A2-C5AE0E588E86}"/>
              </a:ext>
            </a:extLst>
          </p:cNvPr>
          <p:cNvPicPr>
            <a:picLocks noChangeAspect="1"/>
          </p:cNvPicPr>
          <p:nvPr/>
        </p:nvPicPr>
        <p:blipFill>
          <a:blip r:embed="rId6"/>
          <a:stretch>
            <a:fillRect/>
          </a:stretch>
        </p:blipFill>
        <p:spPr>
          <a:xfrm>
            <a:off x="390525" y="5257800"/>
            <a:ext cx="2514600" cy="465201"/>
          </a:xfrm>
          <a:prstGeom prst="rect">
            <a:avLst/>
          </a:prstGeom>
        </p:spPr>
      </p:pic>
      <p:pic>
        <p:nvPicPr>
          <p:cNvPr id="21" name="Picture 20" descr="A blue and white logo&#10;&#10;Description automatically generated">
            <a:extLst>
              <a:ext uri="{FF2B5EF4-FFF2-40B4-BE49-F238E27FC236}">
                <a16:creationId xmlns:a16="http://schemas.microsoft.com/office/drawing/2014/main" id="{7A880695-36EF-920A-B760-C4E44A5D8183}"/>
              </a:ext>
            </a:extLst>
          </p:cNvPr>
          <p:cNvPicPr>
            <a:picLocks noChangeAspect="1"/>
          </p:cNvPicPr>
          <p:nvPr/>
        </p:nvPicPr>
        <p:blipFill>
          <a:blip r:embed="rId6"/>
          <a:stretch>
            <a:fillRect/>
          </a:stretch>
        </p:blipFill>
        <p:spPr>
          <a:xfrm>
            <a:off x="8299984" y="5229251"/>
            <a:ext cx="2514600" cy="465201"/>
          </a:xfrm>
          <a:prstGeom prst="rect">
            <a:avLst/>
          </a:prstGeom>
        </p:spPr>
      </p:pic>
    </p:spTree>
    <p:extLst>
      <p:ext uri="{BB962C8B-B14F-4D97-AF65-F5344CB8AC3E}">
        <p14:creationId xmlns:p14="http://schemas.microsoft.com/office/powerpoint/2010/main" val="285124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2DD512-5694-55A3-3593-0AF130B3166B}"/>
              </a:ext>
            </a:extLst>
          </p:cNvPr>
          <p:cNvSpPr>
            <a:spLocks noGrp="1"/>
          </p:cNvSpPr>
          <p:nvPr>
            <p:ph type="sldNum" sz="quarter" idx="12"/>
          </p:nvPr>
        </p:nvSpPr>
        <p:spPr/>
        <p:txBody>
          <a:bodyPr/>
          <a:lstStyle/>
          <a:p>
            <a:fld id="{8EB3323C-FB4C-034A-A8F5-DA43F08A644B}" type="slidenum">
              <a:rPr lang="en-US" smtClean="0"/>
              <a:t>20</a:t>
            </a:fld>
            <a:endParaRPr lang="en-US"/>
          </a:p>
        </p:txBody>
      </p:sp>
      <p:sp>
        <p:nvSpPr>
          <p:cNvPr id="6" name="Title 5">
            <a:extLst>
              <a:ext uri="{FF2B5EF4-FFF2-40B4-BE49-F238E27FC236}">
                <a16:creationId xmlns:a16="http://schemas.microsoft.com/office/drawing/2014/main" id="{B04F2269-9090-9772-FD36-051BDC555650}"/>
              </a:ext>
            </a:extLst>
          </p:cNvPr>
          <p:cNvSpPr>
            <a:spLocks noGrp="1"/>
          </p:cNvSpPr>
          <p:nvPr>
            <p:ph type="title"/>
          </p:nvPr>
        </p:nvSpPr>
        <p:spPr/>
        <p:txBody>
          <a:bodyPr/>
          <a:lstStyle/>
          <a:p>
            <a:r>
              <a:rPr lang="en-US" dirty="0"/>
              <a:t>Small firms are bullish when it comes to tech investments</a:t>
            </a:r>
          </a:p>
        </p:txBody>
      </p:sp>
      <p:sp>
        <p:nvSpPr>
          <p:cNvPr id="7" name="Text Placeholder 6">
            <a:extLst>
              <a:ext uri="{FF2B5EF4-FFF2-40B4-BE49-F238E27FC236}">
                <a16:creationId xmlns:a16="http://schemas.microsoft.com/office/drawing/2014/main" id="{3BB1B8B0-9736-FB16-A89F-EFB3B041FD43}"/>
              </a:ext>
            </a:extLst>
          </p:cNvPr>
          <p:cNvSpPr>
            <a:spLocks noGrp="1"/>
          </p:cNvSpPr>
          <p:nvPr>
            <p:ph type="body" sz="quarter" idx="13"/>
          </p:nvPr>
        </p:nvSpPr>
        <p:spPr/>
        <p:txBody>
          <a:bodyPr>
            <a:noAutofit/>
          </a:bodyPr>
          <a:lstStyle/>
          <a:p>
            <a:r>
              <a:rPr lang="en-US">
                <a:latin typeface="+mn-lt"/>
              </a:rPr>
              <a:t>82% of small firms say they plan to increase spending on HR tech in the next 3 years</a:t>
            </a:r>
          </a:p>
        </p:txBody>
      </p:sp>
      <p:sp>
        <p:nvSpPr>
          <p:cNvPr id="11" name="Text Placeholder 11">
            <a:extLst>
              <a:ext uri="{FF2B5EF4-FFF2-40B4-BE49-F238E27FC236}">
                <a16:creationId xmlns:a16="http://schemas.microsoft.com/office/drawing/2014/main" id="{B46582CF-F4F6-9D7A-EEDB-CC30B2606C87}"/>
              </a:ext>
            </a:extLst>
          </p:cNvPr>
          <p:cNvSpPr txBox="1">
            <a:spLocks/>
          </p:cNvSpPr>
          <p:nvPr/>
        </p:nvSpPr>
        <p:spPr>
          <a:xfrm>
            <a:off x="457200" y="6255303"/>
            <a:ext cx="11277600" cy="36576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1000"/>
              </a:spcAft>
              <a:buClr>
                <a:schemeClr val="accent1"/>
              </a:buClr>
              <a:buFont typeface="Arial" panose="020B0604020202020204" pitchFamily="34" charset="0"/>
              <a:buNone/>
              <a:defRPr sz="1800" b="0" kern="1200">
                <a:solidFill>
                  <a:schemeClr val="accent2"/>
                </a:solidFill>
                <a:latin typeface="Tahoma" panose="020B0604030504040204" pitchFamily="34" charset="0"/>
                <a:ea typeface="Tahoma" panose="020B0604030504040204" pitchFamily="34" charset="0"/>
                <a:cs typeface="Tahoma" panose="020B0604030504040204" pitchFamily="34" charset="0"/>
              </a:defRPr>
            </a:lvl1pPr>
            <a:lvl2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457200" indent="-228600" algn="l" defTabSz="914400" rtl="0" eaLnBrk="1" latinLnBrk="0" hangingPunct="1">
              <a:lnSpc>
                <a:spcPct val="100000"/>
              </a:lnSpc>
              <a:spcBef>
                <a:spcPts val="0"/>
              </a:spcBef>
              <a:spcAft>
                <a:spcPts val="1000"/>
              </a:spcAft>
              <a:buClr>
                <a:schemeClr val="accent1"/>
              </a:buClr>
              <a:buFont typeface="System Font Regular"/>
              <a:buChar char="–"/>
              <a:tabLst/>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685800" indent="-228600" algn="l" defTabSz="914400" rtl="0" eaLnBrk="1" latinLnBrk="0" hangingPunct="1">
              <a:lnSpc>
                <a:spcPct val="100000"/>
              </a:lnSpc>
              <a:spcBef>
                <a:spcPts val="0"/>
              </a:spcBef>
              <a:spcAft>
                <a:spcPts val="800"/>
              </a:spcAft>
              <a:buClr>
                <a:schemeClr val="accent1"/>
              </a:buClr>
              <a:buFont typeface="Arial" panose="020B0604020202020204" pitchFamily="34" charset="0"/>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914400" indent="-228600" algn="l" defTabSz="914400" rtl="0" eaLnBrk="1" latinLnBrk="0" hangingPunct="1">
              <a:lnSpc>
                <a:spcPct val="100000"/>
              </a:lnSpc>
              <a:spcBef>
                <a:spcPts val="0"/>
              </a:spcBef>
              <a:spcAft>
                <a:spcPts val="800"/>
              </a:spcAft>
              <a:buClr>
                <a:schemeClr val="accent1"/>
              </a:buClr>
              <a:buFont typeface="System Font Regular"/>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r>
              <a:rPr lang="en-US" sz="900">
                <a:solidFill>
                  <a:schemeClr val="tx1"/>
                </a:solidFill>
              </a:rPr>
              <a:t>Source: </a:t>
            </a:r>
            <a:r>
              <a:rPr lang="en-US" sz="900">
                <a:hlinkClick r:id="rId3"/>
              </a:rPr>
              <a:t>Guardian’s 11</a:t>
            </a:r>
            <a:r>
              <a:rPr lang="en-US" sz="900" baseline="30000">
                <a:hlinkClick r:id="rId3"/>
              </a:rPr>
              <a:t>th</a:t>
            </a:r>
            <a:r>
              <a:rPr lang="en-US" sz="900">
                <a:hlinkClick r:id="rId3"/>
              </a:rPr>
              <a:t> Annual Workplace Benefits Study</a:t>
            </a:r>
            <a:endParaRPr lang="en-US" sz="900"/>
          </a:p>
        </p:txBody>
      </p:sp>
      <p:pic>
        <p:nvPicPr>
          <p:cNvPr id="14" name="Picture 13">
            <a:extLst>
              <a:ext uri="{FF2B5EF4-FFF2-40B4-BE49-F238E27FC236}">
                <a16:creationId xmlns:a16="http://schemas.microsoft.com/office/drawing/2014/main" id="{CCB6D62D-60C0-10FE-76E3-75C4FD13C7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45" y="1561532"/>
            <a:ext cx="10718825" cy="4363210"/>
          </a:xfrm>
          <a:prstGeom prst="rect">
            <a:avLst/>
          </a:prstGeom>
        </p:spPr>
      </p:pic>
      <p:sp>
        <p:nvSpPr>
          <p:cNvPr id="15" name="Oval 14">
            <a:extLst>
              <a:ext uri="{FF2B5EF4-FFF2-40B4-BE49-F238E27FC236}">
                <a16:creationId xmlns:a16="http://schemas.microsoft.com/office/drawing/2014/main" id="{F2D158C2-B457-4FBB-8787-155229A3B241}"/>
              </a:ext>
            </a:extLst>
          </p:cNvPr>
          <p:cNvSpPr/>
          <p:nvPr/>
        </p:nvSpPr>
        <p:spPr>
          <a:xfrm>
            <a:off x="3842657" y="1561532"/>
            <a:ext cx="609600" cy="4515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accent1"/>
              </a:solidFill>
            </a:endParaRPr>
          </a:p>
        </p:txBody>
      </p:sp>
      <p:pic>
        <p:nvPicPr>
          <p:cNvPr id="16" name="Picture 15">
            <a:extLst>
              <a:ext uri="{FF2B5EF4-FFF2-40B4-BE49-F238E27FC236}">
                <a16:creationId xmlns:a16="http://schemas.microsoft.com/office/drawing/2014/main" id="{3765A89F-E4A9-CD95-1B2B-679B04FD60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161549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4F980-C818-7DA9-E8E6-0C243CEE2D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3323C-FB4C-034A-A8F5-DA43F08A644B}" type="slidenum">
              <a:rPr kumimoji="0" lang="en-US" sz="1000" b="0" i="0" u="none" strike="noStrike" kern="1200" cap="none" spc="0" normalizeH="0" baseline="0" noProof="0" smtClean="0">
                <a:ln>
                  <a:noFill/>
                </a:ln>
                <a:solidFill>
                  <a:srgbClr val="0D3F5E"/>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D3F5E"/>
              </a:solidFill>
              <a:effectLst/>
              <a:uLnTx/>
              <a:uFillTx/>
              <a:latin typeface="Effra"/>
              <a:ea typeface="+mn-ea"/>
              <a:cs typeface="+mn-cs"/>
            </a:endParaRPr>
          </a:p>
        </p:txBody>
      </p:sp>
      <p:sp>
        <p:nvSpPr>
          <p:cNvPr id="4" name="Title 3">
            <a:extLst>
              <a:ext uri="{FF2B5EF4-FFF2-40B4-BE49-F238E27FC236}">
                <a16:creationId xmlns:a16="http://schemas.microsoft.com/office/drawing/2014/main" id="{3B42232A-3126-316B-10B8-2F5EF13B62D9}"/>
              </a:ext>
            </a:extLst>
          </p:cNvPr>
          <p:cNvSpPr>
            <a:spLocks noGrp="1"/>
          </p:cNvSpPr>
          <p:nvPr>
            <p:ph type="title"/>
          </p:nvPr>
        </p:nvSpPr>
        <p:spPr>
          <a:xfrm>
            <a:off x="457199" y="457200"/>
            <a:ext cx="11422905" cy="763204"/>
          </a:xfrm>
        </p:spPr>
        <p:txBody>
          <a:bodyPr/>
          <a:lstStyle/>
          <a:p>
            <a:r>
              <a:rPr lang="en-US" sz="2800" dirty="0"/>
              <a:t>Despite an uncertain economic climate, most small firms are growing and anticipate further growth</a:t>
            </a:r>
          </a:p>
        </p:txBody>
      </p:sp>
      <p:sp>
        <p:nvSpPr>
          <p:cNvPr id="12" name="Text Placeholder 11">
            <a:extLst>
              <a:ext uri="{FF2B5EF4-FFF2-40B4-BE49-F238E27FC236}">
                <a16:creationId xmlns:a16="http://schemas.microsoft.com/office/drawing/2014/main" id="{BAA91E63-DE41-994F-28A8-577AFAA575B2}"/>
              </a:ext>
            </a:extLst>
          </p:cNvPr>
          <p:cNvSpPr>
            <a:spLocks noGrp="1"/>
          </p:cNvSpPr>
          <p:nvPr>
            <p:ph type="body" sz="quarter" idx="13"/>
          </p:nvPr>
        </p:nvSpPr>
        <p:spPr>
          <a:xfrm>
            <a:off x="602505" y="6407022"/>
            <a:ext cx="11277600" cy="365760"/>
          </a:xfrm>
        </p:spPr>
        <p:txBody>
          <a:bodyPr/>
          <a:lstStyle/>
          <a:p>
            <a:r>
              <a:rPr lang="en-US" sz="900">
                <a:solidFill>
                  <a:schemeClr val="tx1"/>
                </a:solidFill>
              </a:rPr>
              <a:t>Source: </a:t>
            </a:r>
            <a:r>
              <a:rPr lang="en-US" sz="900">
                <a:hlinkClick r:id="rId3"/>
              </a:rPr>
              <a:t>Guardian’s 11</a:t>
            </a:r>
            <a:r>
              <a:rPr lang="en-US" sz="900" baseline="30000">
                <a:hlinkClick r:id="rId3"/>
              </a:rPr>
              <a:t>th</a:t>
            </a:r>
            <a:r>
              <a:rPr lang="en-US" sz="900">
                <a:hlinkClick r:id="rId3"/>
              </a:rPr>
              <a:t> Annual Workplace Benefits Study</a:t>
            </a:r>
            <a:endParaRPr lang="en-US" sz="900"/>
          </a:p>
        </p:txBody>
      </p:sp>
      <p:sp>
        <p:nvSpPr>
          <p:cNvPr id="11" name="TextBox 10">
            <a:extLst>
              <a:ext uri="{FF2B5EF4-FFF2-40B4-BE49-F238E27FC236}">
                <a16:creationId xmlns:a16="http://schemas.microsoft.com/office/drawing/2014/main" id="{56788039-8AD3-3A9A-7B74-905F1AF002A6}"/>
              </a:ext>
            </a:extLst>
          </p:cNvPr>
          <p:cNvSpPr txBox="1"/>
          <p:nvPr/>
        </p:nvSpPr>
        <p:spPr>
          <a:xfrm>
            <a:off x="372359" y="1220404"/>
            <a:ext cx="10997605" cy="895742"/>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85526"/>
                </a:solidFill>
                <a:effectLst/>
                <a:uLnTx/>
                <a:uFillTx/>
                <a:latin typeface="Effra"/>
                <a:ea typeface="+mn-ea"/>
                <a:cs typeface="+mn-cs"/>
              </a:rPr>
              <a:t>Approximately two-thirds of small businesses experienced moderate to significant growth in the past year</a:t>
            </a:r>
          </a:p>
        </p:txBody>
      </p:sp>
      <p:sp>
        <p:nvSpPr>
          <p:cNvPr id="20" name="Oval 19">
            <a:extLst>
              <a:ext uri="{FF2B5EF4-FFF2-40B4-BE49-F238E27FC236}">
                <a16:creationId xmlns:a16="http://schemas.microsoft.com/office/drawing/2014/main" id="{ABFEC47A-7C0C-FAF7-EBA5-F04F29308B56}"/>
              </a:ext>
            </a:extLst>
          </p:cNvPr>
          <p:cNvSpPr/>
          <p:nvPr/>
        </p:nvSpPr>
        <p:spPr>
          <a:xfrm>
            <a:off x="-420690" y="3429000"/>
            <a:ext cx="342030" cy="2714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D3F5E"/>
              </a:solidFill>
              <a:effectLst/>
              <a:uLnTx/>
              <a:uFillTx/>
              <a:latin typeface="Effra"/>
              <a:ea typeface="+mn-ea"/>
              <a:cs typeface="+mn-cs"/>
            </a:endParaRPr>
          </a:p>
        </p:txBody>
      </p:sp>
      <p:sp>
        <p:nvSpPr>
          <p:cNvPr id="31" name="Oval 30">
            <a:extLst>
              <a:ext uri="{FF2B5EF4-FFF2-40B4-BE49-F238E27FC236}">
                <a16:creationId xmlns:a16="http://schemas.microsoft.com/office/drawing/2014/main" id="{5BEEC2AA-EBB9-6671-6AF1-2B17DBEBFE30}"/>
              </a:ext>
            </a:extLst>
          </p:cNvPr>
          <p:cNvSpPr/>
          <p:nvPr/>
        </p:nvSpPr>
        <p:spPr>
          <a:xfrm>
            <a:off x="-420690" y="3932978"/>
            <a:ext cx="342030" cy="2714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D3F5E"/>
              </a:solidFill>
              <a:effectLst/>
              <a:uLnTx/>
              <a:uFillTx/>
              <a:latin typeface="Effra"/>
              <a:ea typeface="+mn-ea"/>
              <a:cs typeface="+mn-cs"/>
            </a:endParaRPr>
          </a:p>
        </p:txBody>
      </p:sp>
      <p:pic>
        <p:nvPicPr>
          <p:cNvPr id="5" name="Picture 4">
            <a:extLst>
              <a:ext uri="{FF2B5EF4-FFF2-40B4-BE49-F238E27FC236}">
                <a16:creationId xmlns:a16="http://schemas.microsoft.com/office/drawing/2014/main" id="{3879CB56-6816-54A7-C08F-A93441FA18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15" y="1737479"/>
            <a:ext cx="5695036" cy="4152468"/>
          </a:xfrm>
          <a:prstGeom prst="rect">
            <a:avLst/>
          </a:prstGeom>
        </p:spPr>
      </p:pic>
      <p:cxnSp>
        <p:nvCxnSpPr>
          <p:cNvPr id="6" name="Straight Connector 5">
            <a:extLst>
              <a:ext uri="{FF2B5EF4-FFF2-40B4-BE49-F238E27FC236}">
                <a16:creationId xmlns:a16="http://schemas.microsoft.com/office/drawing/2014/main" id="{0A2FC1E3-45D0-3C0B-C22A-CA1A4FAEB1B5}"/>
              </a:ext>
            </a:extLst>
          </p:cNvPr>
          <p:cNvCxnSpPr>
            <a:cxnSpLocks/>
          </p:cNvCxnSpPr>
          <p:nvPr/>
        </p:nvCxnSpPr>
        <p:spPr>
          <a:xfrm>
            <a:off x="6445270" y="1853927"/>
            <a:ext cx="0" cy="4448032"/>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3263A2-F576-08B3-D342-02A6E3835892}"/>
              </a:ext>
            </a:extLst>
          </p:cNvPr>
          <p:cNvSpPr txBox="1"/>
          <p:nvPr/>
        </p:nvSpPr>
        <p:spPr>
          <a:xfrm>
            <a:off x="6720926" y="1939128"/>
            <a:ext cx="5277110" cy="895742"/>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D3F5E"/>
                </a:solidFill>
                <a:effectLst/>
                <a:uLnTx/>
                <a:uFillTx/>
                <a:latin typeface="Effra"/>
                <a:ea typeface="+mn-ea"/>
                <a:cs typeface="+mn-cs"/>
              </a:rPr>
              <a:t>A rosy outlook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Percentage of small businesses expecting significant growth in the next 3 years</a:t>
            </a:r>
          </a:p>
        </p:txBody>
      </p:sp>
      <p:sp>
        <p:nvSpPr>
          <p:cNvPr id="10" name="TextBox 9">
            <a:extLst>
              <a:ext uri="{FF2B5EF4-FFF2-40B4-BE49-F238E27FC236}">
                <a16:creationId xmlns:a16="http://schemas.microsoft.com/office/drawing/2014/main" id="{ED67E1C6-5410-82EB-9BCF-D672082D8572}"/>
              </a:ext>
            </a:extLst>
          </p:cNvPr>
          <p:cNvSpPr txBox="1"/>
          <p:nvPr/>
        </p:nvSpPr>
        <p:spPr>
          <a:xfrm>
            <a:off x="7759381" y="3258383"/>
            <a:ext cx="1191491" cy="36576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Tech firms</a:t>
            </a:r>
          </a:p>
        </p:txBody>
      </p:sp>
      <p:sp>
        <p:nvSpPr>
          <p:cNvPr id="13" name="TextBox 12">
            <a:extLst>
              <a:ext uri="{FF2B5EF4-FFF2-40B4-BE49-F238E27FC236}">
                <a16:creationId xmlns:a16="http://schemas.microsoft.com/office/drawing/2014/main" id="{F15F9143-06F3-6075-04E1-556C6E00AA19}"/>
              </a:ext>
            </a:extLst>
          </p:cNvPr>
          <p:cNvSpPr txBox="1"/>
          <p:nvPr/>
        </p:nvSpPr>
        <p:spPr>
          <a:xfrm>
            <a:off x="9350053" y="3126519"/>
            <a:ext cx="2599909" cy="6372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Professional/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financial services</a:t>
            </a:r>
            <a:endParaRPr kumimoji="0" lang="en-US" sz="1400" b="0" i="0" u="none" strike="noStrike" kern="1200" cap="none" spc="0" normalizeH="0" baseline="0" noProof="0">
              <a:ln>
                <a:noFill/>
              </a:ln>
              <a:solidFill>
                <a:srgbClr val="0D3F5E"/>
              </a:solidFill>
              <a:effectLst/>
              <a:uLnTx/>
              <a:uFillTx/>
              <a:latin typeface="Effra"/>
              <a:ea typeface="+mn-ea"/>
              <a:cs typeface="+mn-cs"/>
            </a:endParaRPr>
          </a:p>
        </p:txBody>
      </p:sp>
      <p:sp>
        <p:nvSpPr>
          <p:cNvPr id="14" name="TextBox 13">
            <a:extLst>
              <a:ext uri="{FF2B5EF4-FFF2-40B4-BE49-F238E27FC236}">
                <a16:creationId xmlns:a16="http://schemas.microsoft.com/office/drawing/2014/main" id="{B40901F4-CD94-57B0-6143-2D1A94C5AE01}"/>
              </a:ext>
            </a:extLst>
          </p:cNvPr>
          <p:cNvSpPr txBox="1"/>
          <p:nvPr/>
        </p:nvSpPr>
        <p:spPr>
          <a:xfrm>
            <a:off x="7759381" y="4449645"/>
            <a:ext cx="1055614" cy="6372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&lt;5 years in business</a:t>
            </a:r>
          </a:p>
        </p:txBody>
      </p:sp>
      <p:sp>
        <p:nvSpPr>
          <p:cNvPr id="15" name="TextBox 14">
            <a:extLst>
              <a:ext uri="{FF2B5EF4-FFF2-40B4-BE49-F238E27FC236}">
                <a16:creationId xmlns:a16="http://schemas.microsoft.com/office/drawing/2014/main" id="{690408D1-5997-1D99-96D4-018BC3B5586E}"/>
              </a:ext>
            </a:extLst>
          </p:cNvPr>
          <p:cNvSpPr txBox="1"/>
          <p:nvPr/>
        </p:nvSpPr>
        <p:spPr>
          <a:xfrm>
            <a:off x="10129105" y="4479815"/>
            <a:ext cx="1055614" cy="6372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30+ years in business</a:t>
            </a:r>
          </a:p>
        </p:txBody>
      </p:sp>
      <p:sp>
        <p:nvSpPr>
          <p:cNvPr id="16" name="TextBox 15">
            <a:extLst>
              <a:ext uri="{FF2B5EF4-FFF2-40B4-BE49-F238E27FC236}">
                <a16:creationId xmlns:a16="http://schemas.microsoft.com/office/drawing/2014/main" id="{6C2460BE-2EA4-F894-BDA2-EF166718FA35}"/>
              </a:ext>
            </a:extLst>
          </p:cNvPr>
          <p:cNvSpPr txBox="1"/>
          <p:nvPr/>
        </p:nvSpPr>
        <p:spPr>
          <a:xfrm>
            <a:off x="7668995" y="5929747"/>
            <a:ext cx="1332233" cy="6372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Highly digital benefits admin</a:t>
            </a:r>
          </a:p>
        </p:txBody>
      </p:sp>
      <p:sp>
        <p:nvSpPr>
          <p:cNvPr id="17" name="TextBox 16">
            <a:extLst>
              <a:ext uri="{FF2B5EF4-FFF2-40B4-BE49-F238E27FC236}">
                <a16:creationId xmlns:a16="http://schemas.microsoft.com/office/drawing/2014/main" id="{6792B77B-3C4D-7FCB-D86F-2D3946E86937}"/>
              </a:ext>
            </a:extLst>
          </p:cNvPr>
          <p:cNvSpPr txBox="1"/>
          <p:nvPr/>
        </p:nvSpPr>
        <p:spPr>
          <a:xfrm>
            <a:off x="10114823" y="5952686"/>
            <a:ext cx="1162777" cy="6372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3F5E"/>
                </a:solidFill>
                <a:effectLst/>
                <a:uLnTx/>
                <a:uFillTx/>
                <a:latin typeface="Effra"/>
                <a:ea typeface="+mn-ea"/>
                <a:cs typeface="+mn-cs"/>
              </a:rPr>
              <a:t>Paper-based benefits admin</a:t>
            </a:r>
          </a:p>
        </p:txBody>
      </p:sp>
      <p:pic>
        <p:nvPicPr>
          <p:cNvPr id="26" name="Graphic 25">
            <a:extLst>
              <a:ext uri="{FF2B5EF4-FFF2-40B4-BE49-F238E27FC236}">
                <a16:creationId xmlns:a16="http://schemas.microsoft.com/office/drawing/2014/main" id="{6D2E468C-5993-9CC8-6F2E-257E89352B0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40099" y="4052071"/>
            <a:ext cx="685800" cy="685800"/>
          </a:xfrm>
          <a:prstGeom prst="rect">
            <a:avLst/>
          </a:prstGeom>
        </p:spPr>
      </p:pic>
      <p:pic>
        <p:nvPicPr>
          <p:cNvPr id="28" name="Graphic 27">
            <a:extLst>
              <a:ext uri="{FF2B5EF4-FFF2-40B4-BE49-F238E27FC236}">
                <a16:creationId xmlns:a16="http://schemas.microsoft.com/office/drawing/2014/main" id="{C8CC6267-DC30-A47D-45FE-E517BBB4E08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14938" y="2710718"/>
            <a:ext cx="685800" cy="685800"/>
          </a:xfrm>
          <a:prstGeom prst="rect">
            <a:avLst/>
          </a:prstGeom>
        </p:spPr>
      </p:pic>
      <p:pic>
        <p:nvPicPr>
          <p:cNvPr id="29" name="Graphic 28">
            <a:extLst>
              <a:ext uri="{FF2B5EF4-FFF2-40B4-BE49-F238E27FC236}">
                <a16:creationId xmlns:a16="http://schemas.microsoft.com/office/drawing/2014/main" id="{B217EA38-9C21-C9C0-00CA-BFB3C9A1346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48109" y="5517004"/>
            <a:ext cx="685800" cy="685800"/>
          </a:xfrm>
          <a:prstGeom prst="rect">
            <a:avLst/>
          </a:prstGeom>
        </p:spPr>
      </p:pic>
      <p:sp>
        <p:nvSpPr>
          <p:cNvPr id="32" name="TextBox 31">
            <a:extLst>
              <a:ext uri="{FF2B5EF4-FFF2-40B4-BE49-F238E27FC236}">
                <a16:creationId xmlns:a16="http://schemas.microsoft.com/office/drawing/2014/main" id="{2D20B3FB-7D0A-2BAE-23E4-8646DD527C0A}"/>
              </a:ext>
            </a:extLst>
          </p:cNvPr>
          <p:cNvSpPr txBox="1"/>
          <p:nvPr/>
        </p:nvSpPr>
        <p:spPr>
          <a:xfrm>
            <a:off x="7895220" y="2731098"/>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85526"/>
                </a:solidFill>
                <a:effectLst/>
                <a:uLnTx/>
                <a:uFillTx/>
                <a:latin typeface="Effra"/>
                <a:ea typeface="+mn-ea"/>
                <a:cs typeface="+mn-cs"/>
              </a:rPr>
              <a:t>48%</a:t>
            </a:r>
          </a:p>
        </p:txBody>
      </p:sp>
      <p:sp>
        <p:nvSpPr>
          <p:cNvPr id="33" name="TextBox 32">
            <a:extLst>
              <a:ext uri="{FF2B5EF4-FFF2-40B4-BE49-F238E27FC236}">
                <a16:creationId xmlns:a16="http://schemas.microsoft.com/office/drawing/2014/main" id="{D69AB213-FF36-4C1E-1C38-50FAF1F89545}"/>
              </a:ext>
            </a:extLst>
          </p:cNvPr>
          <p:cNvSpPr txBox="1"/>
          <p:nvPr/>
        </p:nvSpPr>
        <p:spPr>
          <a:xfrm>
            <a:off x="10219671" y="2720852"/>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F5E"/>
                </a:solidFill>
                <a:effectLst/>
                <a:uLnTx/>
                <a:uFillTx/>
                <a:latin typeface="Effra"/>
                <a:ea typeface="+mn-ea"/>
                <a:cs typeface="+mn-cs"/>
              </a:rPr>
              <a:t>29%</a:t>
            </a:r>
          </a:p>
        </p:txBody>
      </p:sp>
      <p:sp>
        <p:nvSpPr>
          <p:cNvPr id="34" name="TextBox 33">
            <a:extLst>
              <a:ext uri="{FF2B5EF4-FFF2-40B4-BE49-F238E27FC236}">
                <a16:creationId xmlns:a16="http://schemas.microsoft.com/office/drawing/2014/main" id="{CB9609BD-AD6A-C5B5-0871-B87601EFB8B0}"/>
              </a:ext>
            </a:extLst>
          </p:cNvPr>
          <p:cNvSpPr txBox="1"/>
          <p:nvPr/>
        </p:nvSpPr>
        <p:spPr>
          <a:xfrm>
            <a:off x="7895220" y="4068878"/>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85526"/>
                </a:solidFill>
                <a:effectLst/>
                <a:uLnTx/>
                <a:uFillTx/>
                <a:latin typeface="Effra"/>
                <a:ea typeface="+mn-ea"/>
                <a:cs typeface="+mn-cs"/>
              </a:rPr>
              <a:t>54%</a:t>
            </a:r>
          </a:p>
        </p:txBody>
      </p:sp>
      <p:sp>
        <p:nvSpPr>
          <p:cNvPr id="35" name="TextBox 34">
            <a:extLst>
              <a:ext uri="{FF2B5EF4-FFF2-40B4-BE49-F238E27FC236}">
                <a16:creationId xmlns:a16="http://schemas.microsoft.com/office/drawing/2014/main" id="{9AE28A71-A14D-5E06-3BA7-7EDEB59F10B2}"/>
              </a:ext>
            </a:extLst>
          </p:cNvPr>
          <p:cNvSpPr txBox="1"/>
          <p:nvPr/>
        </p:nvSpPr>
        <p:spPr>
          <a:xfrm>
            <a:off x="10237423" y="4077943"/>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F5E"/>
                </a:solidFill>
                <a:effectLst/>
                <a:uLnTx/>
                <a:uFillTx/>
                <a:latin typeface="Effra"/>
                <a:ea typeface="+mn-ea"/>
                <a:cs typeface="+mn-cs"/>
              </a:rPr>
              <a:t>11%</a:t>
            </a:r>
          </a:p>
        </p:txBody>
      </p:sp>
      <p:sp>
        <p:nvSpPr>
          <p:cNvPr id="36" name="TextBox 35">
            <a:extLst>
              <a:ext uri="{FF2B5EF4-FFF2-40B4-BE49-F238E27FC236}">
                <a16:creationId xmlns:a16="http://schemas.microsoft.com/office/drawing/2014/main" id="{908053AF-2D35-EEF0-5A03-43605A5343B2}"/>
              </a:ext>
            </a:extLst>
          </p:cNvPr>
          <p:cNvSpPr txBox="1"/>
          <p:nvPr/>
        </p:nvSpPr>
        <p:spPr>
          <a:xfrm>
            <a:off x="7895220" y="5495952"/>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85526"/>
                </a:solidFill>
                <a:effectLst/>
                <a:uLnTx/>
                <a:uFillTx/>
                <a:latin typeface="Effra"/>
                <a:ea typeface="+mn-ea"/>
                <a:cs typeface="+mn-cs"/>
              </a:rPr>
              <a:t>44%</a:t>
            </a:r>
          </a:p>
        </p:txBody>
      </p:sp>
      <p:sp>
        <p:nvSpPr>
          <p:cNvPr id="37" name="TextBox 36">
            <a:extLst>
              <a:ext uri="{FF2B5EF4-FFF2-40B4-BE49-F238E27FC236}">
                <a16:creationId xmlns:a16="http://schemas.microsoft.com/office/drawing/2014/main" id="{9348D8B8-5F53-3B05-F2B3-13CEC839D784}"/>
              </a:ext>
            </a:extLst>
          </p:cNvPr>
          <p:cNvSpPr txBox="1"/>
          <p:nvPr/>
        </p:nvSpPr>
        <p:spPr>
          <a:xfrm>
            <a:off x="10247020" y="5473221"/>
            <a:ext cx="860674" cy="310389"/>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3F5E"/>
                </a:solidFill>
                <a:effectLst/>
                <a:uLnTx/>
                <a:uFillTx/>
                <a:latin typeface="Effra"/>
                <a:ea typeface="+mn-ea"/>
                <a:cs typeface="+mn-cs"/>
              </a:rPr>
              <a:t>15%</a:t>
            </a:r>
          </a:p>
        </p:txBody>
      </p:sp>
    </p:spTree>
    <p:extLst>
      <p:ext uri="{BB962C8B-B14F-4D97-AF65-F5344CB8AC3E}">
        <p14:creationId xmlns:p14="http://schemas.microsoft.com/office/powerpoint/2010/main" val="379110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99479-A0E2-BC46-A754-C61B18304953}"/>
              </a:ext>
            </a:extLst>
          </p:cNvPr>
          <p:cNvSpPr>
            <a:spLocks noGrp="1"/>
          </p:cNvSpPr>
          <p:nvPr>
            <p:ph type="title"/>
          </p:nvPr>
        </p:nvSpPr>
        <p:spPr/>
        <p:txBody>
          <a:bodyPr/>
          <a:lstStyle/>
          <a:p>
            <a:r>
              <a:rPr lang="en-US">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FE9A017C-CA1E-7EBC-0B16-64E8D0CD9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spTree>
    <p:extLst>
      <p:ext uri="{BB962C8B-B14F-4D97-AF65-F5344CB8AC3E}">
        <p14:creationId xmlns:p14="http://schemas.microsoft.com/office/powerpoint/2010/main" val="166733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CDCAC93-4772-CB47-A45E-03823F74E083}"/>
              </a:ext>
            </a:extLst>
          </p:cNvPr>
          <p:cNvSpPr txBox="1">
            <a:spLocks/>
          </p:cNvSpPr>
          <p:nvPr/>
        </p:nvSpPr>
        <p:spPr>
          <a:xfrm>
            <a:off x="4956312" y="2002971"/>
            <a:ext cx="6778488" cy="399528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1000"/>
              </a:spcAft>
              <a:buFont typeface="Arial" panose="020B0604020202020204" pitchFamily="34" charset="0"/>
              <a:buNone/>
              <a:defRPr lang="en-US" sz="2800" b="1" i="0" kern="1200" dirty="0">
                <a:solidFill>
                  <a:schemeClr val="bg1"/>
                </a:solidFill>
                <a:latin typeface="+mj-lt"/>
                <a:ea typeface="+mj-ea"/>
                <a:cs typeface="+mj-cs"/>
              </a:defRPr>
            </a:lvl1pPr>
            <a:lvl2pPr marL="0" indent="0" algn="l" defTabSz="914400" rtl="0" eaLnBrk="1" latinLnBrk="0" hangingPunct="1">
              <a:lnSpc>
                <a:spcPct val="100000"/>
              </a:lnSpc>
              <a:spcBef>
                <a:spcPts val="0"/>
              </a:spcBef>
              <a:spcAft>
                <a:spcPts val="1000"/>
              </a:spcAft>
              <a:buFont typeface="Arial" panose="020B0604020202020204" pitchFamily="34" charset="0"/>
              <a:buNone/>
              <a:tabLst>
                <a:tab pos="6680200" algn="l"/>
              </a:tabLst>
              <a:defRPr sz="1800" b="0" i="0" kern="1200">
                <a:solidFill>
                  <a:schemeClr val="bg1"/>
                </a:solidFill>
                <a:latin typeface="Effra" panose="020B0603020203020204" pitchFamily="34" charset="0"/>
                <a:ea typeface="+mn-ea"/>
                <a:cs typeface="Effra" panose="020B0603020203020204" pitchFamily="34" charset="0"/>
              </a:defRPr>
            </a:lvl2pPr>
            <a:lvl3pPr marL="228600" indent="-228600" algn="l" defTabSz="914400" rtl="0" eaLnBrk="1" latinLnBrk="0" hangingPunct="1">
              <a:lnSpc>
                <a:spcPct val="100000"/>
              </a:lnSpc>
              <a:spcBef>
                <a:spcPts val="0"/>
              </a:spcBef>
              <a:spcAft>
                <a:spcPts val="1000"/>
              </a:spcAft>
              <a:buFont typeface="Arial" panose="020B0604020202020204" pitchFamily="34" charset="0"/>
              <a:buChar char="•"/>
              <a:defRPr lang="en-US" sz="1600" b="0" i="0" u="none" strike="noStrike" kern="1200">
                <a:solidFill>
                  <a:schemeClr val="bg1"/>
                </a:solidFill>
                <a:effectLst/>
                <a:latin typeface="Effra" panose="020B0603020203020204" pitchFamily="34" charset="0"/>
                <a:ea typeface="+mn-ea"/>
                <a:cs typeface="Effra" panose="020B0603020203020204" pitchFamily="34" charset="0"/>
              </a:defRPr>
            </a:lvl3pPr>
            <a:lvl4pPr marL="0" indent="0" algn="l" defTabSz="914400" rtl="0" eaLnBrk="1" latinLnBrk="0" hangingPunct="1">
              <a:lnSpc>
                <a:spcPct val="100000"/>
              </a:lnSpc>
              <a:spcBef>
                <a:spcPts val="0"/>
              </a:spcBef>
              <a:spcAft>
                <a:spcPts val="1000"/>
              </a:spcAft>
              <a:buFont typeface="Arial" panose="020B0604020202020204" pitchFamily="34" charset="0"/>
              <a:buNone/>
              <a:tabLst>
                <a:tab pos="6503988" algn="l"/>
              </a:tabLst>
              <a:defRPr lang="en-US" sz="1800" b="0" i="0" kern="1200" dirty="0">
                <a:solidFill>
                  <a:schemeClr val="bg1"/>
                </a:solidFill>
                <a:latin typeface="+mn-lt"/>
                <a:ea typeface="+mn-ea"/>
                <a:cs typeface="+mn-cs"/>
              </a:defRPr>
            </a:lvl4pPr>
            <a:lvl5pPr marL="228600" indent="-228600" algn="l" defTabSz="914400" rtl="0" eaLnBrk="1" latinLnBrk="0" hangingPunct="1">
              <a:lnSpc>
                <a:spcPct val="100000"/>
              </a:lnSpc>
              <a:spcBef>
                <a:spcPts val="0"/>
              </a:spcBef>
              <a:spcAft>
                <a:spcPts val="1000"/>
              </a:spcAft>
              <a:buFont typeface="Arial" panose="020B0604020202020204" pitchFamily="34" charset="0"/>
              <a:buChar char="•"/>
              <a:tabLst/>
              <a:defRPr lang="en-US" sz="1800" b="0" i="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D3F5E"/>
                </a:solidFill>
                <a:effectLst/>
                <a:uLnTx/>
                <a:uFillTx/>
                <a:latin typeface="Tahoma"/>
                <a:ea typeface="Tahoma"/>
                <a:cs typeface="Tahoma"/>
              </a:rPr>
              <a:t>SHRM activity ID: </a:t>
            </a:r>
            <a:r>
              <a:rPr kumimoji="0" lang="en-US" sz="2800" b="1" i="0" u="none" strike="noStrike" kern="1200" cap="none" spc="0" normalizeH="0" baseline="0" noProof="0">
                <a:ln>
                  <a:noFill/>
                </a:ln>
                <a:solidFill>
                  <a:srgbClr val="E85526"/>
                </a:solidFill>
                <a:effectLst/>
                <a:uLnTx/>
                <a:uFillTx/>
                <a:latin typeface="Tahoma"/>
                <a:ea typeface="Tahoma"/>
                <a:cs typeface="Tahoma"/>
              </a:rPr>
              <a:t>24-7DF2R </a:t>
            </a:r>
            <a:endParaRPr kumimoji="0" lang="en-US" sz="2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D3F5E"/>
                </a:solidFill>
                <a:effectLst/>
                <a:uLnTx/>
                <a:uFillTx/>
                <a:latin typeface="Tahoma" panose="020B0604030504040204" pitchFamily="34" charset="0"/>
                <a:ea typeface="Tahoma" panose="020B0604030504040204" pitchFamily="34" charset="0"/>
                <a:cs typeface="Tahoma" panose="020B0604030504040204" pitchFamily="34" charset="0"/>
              </a:rPr>
              <a:t>Log onto </a:t>
            </a:r>
            <a:r>
              <a:rPr kumimoji="0" lang="en-US" sz="1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portal.shrm.org</a:t>
            </a:r>
            <a:endParaRPr kumimoji="0" lang="en-US" sz="1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0D3F5E"/>
              </a:solidFill>
              <a:effectLst/>
              <a:uLnTx/>
              <a:uFillTx/>
              <a:latin typeface="Effra" panose="020B0603020203020204" pitchFamily="34" charset="0"/>
              <a:ea typeface="+mj-ea"/>
              <a:cs typeface="Effra" panose="020B060302020302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0D3F5E"/>
              </a:solidFill>
              <a:effectLst/>
              <a:uLnTx/>
              <a:uFillTx/>
              <a:latin typeface="Effra" panose="020B0603020203020204" pitchFamily="34" charset="0"/>
              <a:ea typeface="+mj-ea"/>
              <a:cs typeface="Effra" panose="020B060302020302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0D3F5E"/>
              </a:solidFill>
              <a:effectLst/>
              <a:uLnTx/>
              <a:uFillTx/>
              <a:latin typeface="Effra" panose="020B0603020203020204" pitchFamily="34" charset="0"/>
              <a:ea typeface="+mj-ea"/>
              <a:cs typeface="Effra" panose="020B060302020302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Effra"/>
                <a:ea typeface="+mj-lt"/>
                <a:cs typeface="Effra"/>
              </a:rPr>
              <a:t>561282</a:t>
            </a:r>
            <a:endParaRPr kumimoji="0" lang="en-US" sz="2800" b="1" i="0" u="none" strike="noStrike" kern="1200" cap="none" spc="0" normalizeH="0" baseline="0" noProof="0">
              <a:ln>
                <a:noFill/>
              </a:ln>
              <a:solidFill>
                <a:srgbClr val="FFFFFF"/>
              </a:solidFill>
              <a:effectLst/>
              <a:uLnTx/>
              <a:uFillTx/>
              <a:latin typeface="Effra"/>
              <a:ea typeface="+mj-ea"/>
              <a:cs typeface="+mj-cs"/>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D3F5E"/>
                </a:solidFill>
                <a:effectLst/>
                <a:uLnTx/>
                <a:uFillTx/>
                <a:latin typeface="Tahoma"/>
                <a:ea typeface="Tahoma"/>
                <a:cs typeface="Tahoma"/>
              </a:rPr>
              <a:t>HRCI activity ID: </a:t>
            </a:r>
            <a:r>
              <a:rPr kumimoji="0" lang="en-US" sz="2800" b="1" i="0" u="none" strike="noStrike" kern="1200" cap="none" spc="0" normalizeH="0" baseline="0" noProof="0">
                <a:ln>
                  <a:noFill/>
                </a:ln>
                <a:solidFill>
                  <a:srgbClr val="E85526"/>
                </a:solidFill>
                <a:effectLst/>
                <a:uLnTx/>
                <a:uFillTx/>
                <a:latin typeface="Tahoma"/>
                <a:ea typeface="Tahoma"/>
                <a:cs typeface="Tahoma"/>
              </a:rPr>
              <a:t>620450</a:t>
            </a:r>
            <a:endParaRPr kumimoji="0" lang="en-US" sz="2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D3F5E"/>
                </a:solidFill>
                <a:effectLst/>
                <a:uLnTx/>
                <a:uFillTx/>
                <a:latin typeface="Tahoma" panose="020B0604030504040204" pitchFamily="34" charset="0"/>
                <a:ea typeface="Tahoma" panose="020B0604030504040204" pitchFamily="34" charset="0"/>
                <a:cs typeface="Tahoma" panose="020B0604030504040204" pitchFamily="34" charset="0"/>
              </a:rPr>
              <a:t>Log onto </a:t>
            </a:r>
            <a:r>
              <a:rPr kumimoji="0" lang="en-US" sz="1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hrci.org</a:t>
            </a:r>
            <a:endParaRPr kumimoji="0" lang="en-US" sz="1800" b="1" i="0" u="none" strike="noStrike" kern="1200" cap="none" spc="0" normalizeH="0" baseline="0" noProof="0">
              <a:ln>
                <a:noFill/>
              </a:ln>
              <a:solidFill>
                <a:srgbClr val="E85526"/>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A170356-B05D-3649-B241-6B1B1CB25F01}"/>
              </a:ext>
            </a:extLst>
          </p:cNvPr>
          <p:cNvSpPr>
            <a:spLocks noGrp="1"/>
          </p:cNvSpPr>
          <p:nvPr>
            <p:ph idx="1"/>
          </p:nvPr>
        </p:nvSpPr>
        <p:spPr>
          <a:xfrm>
            <a:off x="457201" y="457199"/>
            <a:ext cx="3780262" cy="5470635"/>
          </a:xfrm>
        </p:spPr>
        <p:txBody>
          <a:bodyPr vert="horz" lIns="0" tIns="0" rIns="0" bIns="0" rtlCol="0" anchor="t">
            <a:noAutofit/>
          </a:bodyPr>
          <a:lstStyle/>
          <a:p>
            <a:pPr lvl="0">
              <a:spcBef>
                <a:spcPts val="1200"/>
              </a:spcBef>
              <a:spcAft>
                <a:spcPts val="0"/>
              </a:spcAft>
            </a:pPr>
            <a:r>
              <a:rPr lang="en-US" dirty="0">
                <a:latin typeface="Tahoma" panose="020B0604030504040204" pitchFamily="34" charset="0"/>
                <a:ea typeface="Tahoma" panose="020B0604030504040204" pitchFamily="34" charset="0"/>
                <a:cs typeface="Tahoma" panose="020B0604030504040204" pitchFamily="34" charset="0"/>
              </a:rPr>
              <a:t>Obtaining your SHRM and HRCI credits</a:t>
            </a:r>
          </a:p>
          <a:p>
            <a:pPr lvl="0">
              <a:spcBef>
                <a:spcPts val="1200"/>
              </a:spcBef>
              <a:spcAft>
                <a:spcPts val="0"/>
              </a:spcAft>
            </a:pPr>
            <a:endParaRPr lang="en-US" dirty="0"/>
          </a:p>
          <a:p>
            <a:pPr>
              <a:spcBef>
                <a:spcPts val="1200"/>
              </a:spcBef>
              <a:spcAft>
                <a:spcPts val="0"/>
              </a:spcAft>
            </a:pPr>
            <a:r>
              <a:rPr lang="en-US">
                <a:latin typeface="Georgia"/>
              </a:rPr>
              <a:t>Small </a:t>
            </a:r>
            <a:r>
              <a:rPr lang="en-US" dirty="0">
                <a:latin typeface="Georgia"/>
              </a:rPr>
              <a:t>and Resilient</a:t>
            </a:r>
            <a:endParaRPr lang="en-US" sz="2400" b="0" dirty="0">
              <a:solidFill>
                <a:schemeClr val="accent6"/>
              </a:solidFill>
              <a:latin typeface="Tahoma" panose="020B0604030504040204" pitchFamily="34" charset="0"/>
              <a:ea typeface="Tahoma" panose="020B0604030504040204" pitchFamily="34" charset="0"/>
              <a:cs typeface="Tahoma" panose="020B0604030504040204" pitchFamily="34" charset="0"/>
            </a:endParaRPr>
          </a:p>
          <a:p>
            <a:pPr lvl="1">
              <a:spcBef>
                <a:spcPts val="1200"/>
              </a:spcBef>
              <a:spcAft>
                <a:spcPts val="0"/>
              </a:spcAft>
            </a:pPr>
            <a:r>
              <a:rPr lang="en-US" b="1" dirty="0">
                <a:solidFill>
                  <a:schemeClr val="accent6"/>
                </a:solidFill>
                <a:latin typeface="Tahoma" panose="020B0604030504040204" pitchFamily="34" charset="0"/>
                <a:ea typeface="Tahoma" panose="020B0604030504040204" pitchFamily="34" charset="0"/>
                <a:cs typeface="Tahoma" panose="020B0604030504040204" pitchFamily="34" charset="0"/>
              </a:rPr>
              <a:t>Value: </a:t>
            </a:r>
            <a:r>
              <a:rPr lang="en-US" dirty="0">
                <a:solidFill>
                  <a:schemeClr val="accent6"/>
                </a:solidFill>
                <a:latin typeface="Tahoma" panose="020B0604030504040204" pitchFamily="34" charset="0"/>
                <a:ea typeface="Tahoma" panose="020B0604030504040204" pitchFamily="34" charset="0"/>
                <a:cs typeface="Tahoma" panose="020B0604030504040204" pitchFamily="34" charset="0"/>
              </a:rPr>
              <a:t>1 PDC</a:t>
            </a:r>
          </a:p>
          <a:p>
            <a:endParaRPr lang="en-US" sz="2800" b="1" dirty="0"/>
          </a:p>
        </p:txBody>
      </p:sp>
      <p:pic>
        <p:nvPicPr>
          <p:cNvPr id="4" name="Picture 3">
            <a:extLst>
              <a:ext uri="{FF2B5EF4-FFF2-40B4-BE49-F238E27FC236}">
                <a16:creationId xmlns:a16="http://schemas.microsoft.com/office/drawing/2014/main" id="{67CC2950-121F-9602-A5F7-74366FF5AA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6558" y="358071"/>
            <a:ext cx="1743173" cy="1393392"/>
          </a:xfrm>
          <a:prstGeom prst="rect">
            <a:avLst/>
          </a:prstGeom>
        </p:spPr>
      </p:pic>
      <p:pic>
        <p:nvPicPr>
          <p:cNvPr id="6" name="Picture 5">
            <a:extLst>
              <a:ext uri="{FF2B5EF4-FFF2-40B4-BE49-F238E27FC236}">
                <a16:creationId xmlns:a16="http://schemas.microsoft.com/office/drawing/2014/main" id="{08A7E918-F6BE-7BA8-C5A5-E2322FBB45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7866" y="3556458"/>
            <a:ext cx="1554932" cy="1424518"/>
          </a:xfrm>
          <a:prstGeom prst="rect">
            <a:avLst/>
          </a:prstGeom>
        </p:spPr>
      </p:pic>
    </p:spTree>
    <p:extLst>
      <p:ext uri="{BB962C8B-B14F-4D97-AF65-F5344CB8AC3E}">
        <p14:creationId xmlns:p14="http://schemas.microsoft.com/office/powerpoint/2010/main" val="607773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9A8471-30D8-BF0F-A4FD-4E15E65218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3323C-FB4C-034A-A8F5-DA43F08A644B}" type="slidenum">
              <a:rPr kumimoji="0" lang="en-US" sz="1000" b="0" i="0" u="none" strike="noStrike" kern="1200" cap="none" spc="0" normalizeH="0" baseline="0" noProof="0" smtClean="0">
                <a:ln>
                  <a:noFill/>
                </a:ln>
                <a:solidFill>
                  <a:srgbClr val="0D3F5E"/>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D3F5E"/>
              </a:solidFill>
              <a:effectLst/>
              <a:uLnTx/>
              <a:uFillTx/>
              <a:latin typeface="Effra"/>
              <a:ea typeface="+mn-ea"/>
              <a:cs typeface="+mn-cs"/>
            </a:endParaRPr>
          </a:p>
        </p:txBody>
      </p:sp>
      <p:sp>
        <p:nvSpPr>
          <p:cNvPr id="5" name="Title 4">
            <a:extLst>
              <a:ext uri="{FF2B5EF4-FFF2-40B4-BE49-F238E27FC236}">
                <a16:creationId xmlns:a16="http://schemas.microsoft.com/office/drawing/2014/main" id="{080C0A1A-E849-87BA-AFEF-353F5802B6E2}"/>
              </a:ext>
            </a:extLst>
          </p:cNvPr>
          <p:cNvSpPr>
            <a:spLocks noGrp="1"/>
          </p:cNvSpPr>
          <p:nvPr>
            <p:ph type="title"/>
          </p:nvPr>
        </p:nvSpPr>
        <p:spPr/>
        <p:txBody>
          <a:bodyPr/>
          <a:lstStyle/>
          <a:p>
            <a:r>
              <a:rPr lang="en-US"/>
              <a:t>Contact info</a:t>
            </a:r>
            <a:endParaRPr lang="en-US" dirty="0"/>
          </a:p>
        </p:txBody>
      </p:sp>
      <p:pic>
        <p:nvPicPr>
          <p:cNvPr id="14" name="Picture Placeholder 13" descr="A person wearing a plaid jacket&#10;&#10;Description automatically generated">
            <a:extLst>
              <a:ext uri="{FF2B5EF4-FFF2-40B4-BE49-F238E27FC236}">
                <a16:creationId xmlns:a16="http://schemas.microsoft.com/office/drawing/2014/main" id="{A4E7BFAE-355E-0A7F-F151-575F26F3D916}"/>
              </a:ext>
            </a:extLst>
          </p:cNvPr>
          <p:cNvPicPr>
            <a:picLocks noGrp="1" noChangeAspect="1"/>
          </p:cNvPicPr>
          <p:nvPr>
            <p:ph type="pic" sz="quarter" idx="17"/>
          </p:nvPr>
        </p:nvPicPr>
        <p:blipFill>
          <a:blip r:embed="rId2"/>
          <a:srcRect t="19291" b="19291"/>
          <a:stretch>
            <a:fillRect/>
          </a:stretch>
        </p:blipFill>
        <p:spPr/>
      </p:pic>
      <p:pic>
        <p:nvPicPr>
          <p:cNvPr id="16" name="Picture Placeholder 15" descr="A person in a suit and tie&#10;&#10;Description automatically generated">
            <a:extLst>
              <a:ext uri="{FF2B5EF4-FFF2-40B4-BE49-F238E27FC236}">
                <a16:creationId xmlns:a16="http://schemas.microsoft.com/office/drawing/2014/main" id="{ED1D7394-BDEC-0860-1D7A-08F469FFBDCE}"/>
              </a:ext>
            </a:extLst>
          </p:cNvPr>
          <p:cNvPicPr>
            <a:picLocks noGrp="1" noChangeAspect="1"/>
          </p:cNvPicPr>
          <p:nvPr>
            <p:ph type="pic" sz="quarter" idx="18"/>
          </p:nvPr>
        </p:nvPicPr>
        <p:blipFill>
          <a:blip r:embed="rId3"/>
          <a:srcRect t="19291" b="19291"/>
          <a:stretch>
            <a:fillRect/>
          </a:stretch>
        </p:blipFill>
        <p:spPr/>
      </p:pic>
      <p:pic>
        <p:nvPicPr>
          <p:cNvPr id="18" name="Picture Placeholder 17" descr="A person smiling at the camera&#10;&#10;Description automatically generated">
            <a:extLst>
              <a:ext uri="{FF2B5EF4-FFF2-40B4-BE49-F238E27FC236}">
                <a16:creationId xmlns:a16="http://schemas.microsoft.com/office/drawing/2014/main" id="{F14F3D90-B889-2815-66D6-6CE5F2383FDD}"/>
              </a:ext>
            </a:extLst>
          </p:cNvPr>
          <p:cNvPicPr>
            <a:picLocks noGrp="1" noChangeAspect="1"/>
          </p:cNvPicPr>
          <p:nvPr>
            <p:ph type="pic" sz="quarter" idx="19"/>
          </p:nvPr>
        </p:nvPicPr>
        <p:blipFill>
          <a:blip r:embed="rId4"/>
          <a:srcRect t="14645" b="14645"/>
          <a:stretch>
            <a:fillRect/>
          </a:stretch>
        </p:blipFill>
        <p:spPr/>
      </p:pic>
      <p:sp>
        <p:nvSpPr>
          <p:cNvPr id="10" name="Content Placeholder 9">
            <a:extLst>
              <a:ext uri="{FF2B5EF4-FFF2-40B4-BE49-F238E27FC236}">
                <a16:creationId xmlns:a16="http://schemas.microsoft.com/office/drawing/2014/main" id="{2CD75709-48F8-8256-404B-E8D024020DD5}"/>
              </a:ext>
            </a:extLst>
          </p:cNvPr>
          <p:cNvSpPr>
            <a:spLocks noGrp="1"/>
          </p:cNvSpPr>
          <p:nvPr>
            <p:ph idx="22"/>
          </p:nvPr>
        </p:nvSpPr>
        <p:spPr>
          <a:xfrm>
            <a:off x="457200" y="3934326"/>
            <a:ext cx="3828291" cy="1838513"/>
          </a:xfrm>
        </p:spPr>
        <p:txBody>
          <a:bodyPr/>
          <a:lstStyle/>
          <a:p>
            <a:r>
              <a:rPr lang="en-US" dirty="0"/>
              <a:t>Angela St. Paul</a:t>
            </a:r>
          </a:p>
          <a:p>
            <a:r>
              <a:rPr lang="en-US" sz="2000" b="0" dirty="0">
                <a:solidFill>
                  <a:schemeClr val="tx1"/>
                </a:solidFill>
              </a:rPr>
              <a:t>PEO Channel Development Leader</a:t>
            </a:r>
          </a:p>
          <a:p>
            <a:r>
              <a:rPr lang="en-US" sz="2000" b="0" dirty="0"/>
              <a:t>Email: angela_stpaul@glic.com</a:t>
            </a:r>
          </a:p>
        </p:txBody>
      </p:sp>
      <p:sp>
        <p:nvSpPr>
          <p:cNvPr id="11" name="Content Placeholder 10">
            <a:extLst>
              <a:ext uri="{FF2B5EF4-FFF2-40B4-BE49-F238E27FC236}">
                <a16:creationId xmlns:a16="http://schemas.microsoft.com/office/drawing/2014/main" id="{167D22E5-ED26-6A55-2FF2-39CA0C39A096}"/>
              </a:ext>
            </a:extLst>
          </p:cNvPr>
          <p:cNvSpPr>
            <a:spLocks noGrp="1"/>
          </p:cNvSpPr>
          <p:nvPr>
            <p:ph idx="23"/>
          </p:nvPr>
        </p:nvSpPr>
        <p:spPr>
          <a:xfrm>
            <a:off x="4285491" y="3934325"/>
            <a:ext cx="3534151" cy="1867178"/>
          </a:xfrm>
        </p:spPr>
        <p:txBody>
          <a:bodyPr/>
          <a:lstStyle/>
          <a:p>
            <a:r>
              <a:rPr lang="en-US" dirty="0"/>
              <a:t>Dan McHenry</a:t>
            </a:r>
          </a:p>
          <a:p>
            <a:r>
              <a:rPr lang="en-US" sz="2000" b="0" dirty="0">
                <a:solidFill>
                  <a:schemeClr val="tx1"/>
                </a:solidFill>
              </a:rPr>
              <a:t>Business Advisory Group Practice Leader </a:t>
            </a:r>
          </a:p>
          <a:p>
            <a:r>
              <a:rPr lang="en-US" sz="2000" b="0" dirty="0">
                <a:solidFill>
                  <a:schemeClr val="tx1"/>
                </a:solidFill>
              </a:rPr>
              <a:t>Email: </a:t>
            </a:r>
            <a:r>
              <a:rPr lang="en-US" sz="2000" b="0" dirty="0"/>
              <a:t>dan@mchenryconsulting.net</a:t>
            </a:r>
          </a:p>
        </p:txBody>
      </p:sp>
      <p:sp>
        <p:nvSpPr>
          <p:cNvPr id="12" name="Content Placeholder 11">
            <a:extLst>
              <a:ext uri="{FF2B5EF4-FFF2-40B4-BE49-F238E27FC236}">
                <a16:creationId xmlns:a16="http://schemas.microsoft.com/office/drawing/2014/main" id="{B1210600-F926-3EAF-5A0E-8889053AF711}"/>
              </a:ext>
            </a:extLst>
          </p:cNvPr>
          <p:cNvSpPr>
            <a:spLocks noGrp="1"/>
          </p:cNvSpPr>
          <p:nvPr>
            <p:ph idx="24"/>
          </p:nvPr>
        </p:nvSpPr>
        <p:spPr>
          <a:xfrm>
            <a:off x="8113781" y="3934326"/>
            <a:ext cx="4002019" cy="1629192"/>
          </a:xfrm>
        </p:spPr>
        <p:txBody>
          <a:bodyPr/>
          <a:lstStyle/>
          <a:p>
            <a:r>
              <a:rPr lang="en-US" dirty="0"/>
              <a:t>Stephanie Kacoyanis</a:t>
            </a:r>
          </a:p>
          <a:p>
            <a:r>
              <a:rPr lang="en-US" sz="2000" b="0" dirty="0">
                <a:solidFill>
                  <a:schemeClr val="tx1"/>
                </a:solidFill>
              </a:rPr>
              <a:t>Group Benefits Thought Leadership Content Lead </a:t>
            </a:r>
          </a:p>
          <a:p>
            <a:r>
              <a:rPr lang="en-US" sz="2000" b="0" dirty="0"/>
              <a:t>Email: stephanie_Kacoyanis@glic.com</a:t>
            </a:r>
          </a:p>
        </p:txBody>
      </p:sp>
    </p:spTree>
    <p:extLst>
      <p:ext uri="{BB962C8B-B14F-4D97-AF65-F5344CB8AC3E}">
        <p14:creationId xmlns:p14="http://schemas.microsoft.com/office/powerpoint/2010/main" val="129474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99479-A0E2-BC46-A754-C61B18304953}"/>
              </a:ext>
            </a:extLst>
          </p:cNvPr>
          <p:cNvSpPr>
            <a:spLocks noGrp="1"/>
          </p:cNvSpPr>
          <p:nvPr>
            <p:ph type="title"/>
          </p:nvPr>
        </p:nvSpPr>
        <p:spPr/>
        <p:txBody>
          <a:bodyPr/>
          <a:lstStyle/>
          <a:p>
            <a:r>
              <a:rPr lang="en-US">
                <a:latin typeface="Georgia" panose="02040502050405020303" pitchFamily="18" charset="0"/>
              </a:rPr>
              <a:t>Thank you</a:t>
            </a:r>
          </a:p>
        </p:txBody>
      </p:sp>
      <p:sp>
        <p:nvSpPr>
          <p:cNvPr id="3" name="TextBox 2">
            <a:extLst>
              <a:ext uri="{FF2B5EF4-FFF2-40B4-BE49-F238E27FC236}">
                <a16:creationId xmlns:a16="http://schemas.microsoft.com/office/drawing/2014/main" id="{63B6EEB4-4ECF-AF3E-1BD0-46AF3E5AFDC8}"/>
              </a:ext>
            </a:extLst>
          </p:cNvPr>
          <p:cNvSpPr txBox="1"/>
          <p:nvPr/>
        </p:nvSpPr>
        <p:spPr>
          <a:xfrm>
            <a:off x="602672" y="5009407"/>
            <a:ext cx="10548258" cy="1277273"/>
          </a:xfrm>
          <a:prstGeom prst="rect">
            <a:avLst/>
          </a:prstGeom>
          <a:noFill/>
        </p:spPr>
        <p:txBody>
          <a:bodyPr wrap="square" lIns="91440" tIns="45720" rIns="91440" bIns="45720" anchor="t">
            <a:spAutoFit/>
          </a:bodyPr>
          <a:lstStyle/>
          <a:p>
            <a:r>
              <a:rPr lang="en-US" sz="1100"/>
              <a:t>Material discussed is meant for general illustration and/or informational purposes only and it is not to be construed as tax, legal, financial, investment or medical advice. Although the information has been gathered from sources believed reliable, please note that individual situations can vary, therefore the information should be relied upon when coordinated with individual professional advice. This seminar is for informational purposes only. The guest speaker appearing at this seminar is solely responsible for the content of their presentation, which may not necessarily represent the opinions of Guardian. Although the information has been gathered from sources believed to be reliable, please note that individual situations can vary. Guardian, its subsidiaries, agents, and employees do not provide tax, legal, or accounting advice. Consult your tax, legal, financial, investment or medical professional regarding your individual situation. GUARDIAN® is a registered service mark of The Guardian Life Insurance Company of America 2023® The Guardian Life Insurance Company of America, New York, N.Y. 2023-150719 (1/25) </a:t>
            </a:r>
          </a:p>
        </p:txBody>
      </p:sp>
    </p:spTree>
    <p:extLst>
      <p:ext uri="{BB962C8B-B14F-4D97-AF65-F5344CB8AC3E}">
        <p14:creationId xmlns:p14="http://schemas.microsoft.com/office/powerpoint/2010/main" val="372142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5A5779-C1E8-EA4D-8F34-C8A96454E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3323C-FB4C-034A-A8F5-DA43F08A644B}" type="slidenum">
              <a:rPr kumimoji="0" lang="en-US" sz="1000" b="0" i="0" u="none" strike="noStrike" kern="1200" cap="none" spc="0" normalizeH="0" baseline="0" noProof="0" smtClean="0">
                <a:ln>
                  <a:noFill/>
                </a:ln>
                <a:solidFill>
                  <a:srgbClr val="0D3F5E"/>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D3F5E"/>
              </a:solidFill>
              <a:effectLst/>
              <a:uLnTx/>
              <a:uFillTx/>
              <a:latin typeface="Effra"/>
              <a:ea typeface="+mn-ea"/>
              <a:cs typeface="+mn-cs"/>
            </a:endParaRPr>
          </a:p>
        </p:txBody>
      </p:sp>
      <p:sp>
        <p:nvSpPr>
          <p:cNvPr id="6" name="Title 5">
            <a:extLst>
              <a:ext uri="{FF2B5EF4-FFF2-40B4-BE49-F238E27FC236}">
                <a16:creationId xmlns:a16="http://schemas.microsoft.com/office/drawing/2014/main" id="{6105AB9A-1BBE-CF45-BD06-220B0A4A7E90}"/>
              </a:ext>
            </a:extLst>
          </p:cNvPr>
          <p:cNvSpPr>
            <a:spLocks noGrp="1"/>
          </p:cNvSpPr>
          <p:nvPr>
            <p:ph type="title"/>
          </p:nvPr>
        </p:nvSpPr>
        <p:spPr/>
        <p:txBody>
          <a:bodyPr/>
          <a:lstStyle/>
          <a:p>
            <a:r>
              <a:rPr lang="en-US">
                <a:latin typeface="Georgia" panose="02040502050405020303" pitchFamily="18" charset="0"/>
              </a:rPr>
              <a:t>Today’s topics</a:t>
            </a:r>
          </a:p>
        </p:txBody>
      </p:sp>
      <p:sp>
        <p:nvSpPr>
          <p:cNvPr id="7" name="Text Placeholder 6">
            <a:extLst>
              <a:ext uri="{FF2B5EF4-FFF2-40B4-BE49-F238E27FC236}">
                <a16:creationId xmlns:a16="http://schemas.microsoft.com/office/drawing/2014/main" id="{8A4D04D5-9936-514F-BA7F-069AC970D146}"/>
              </a:ext>
            </a:extLst>
          </p:cNvPr>
          <p:cNvSpPr>
            <a:spLocks noGrp="1"/>
          </p:cNvSpPr>
          <p:nvPr>
            <p:ph type="body" sz="quarter" idx="22"/>
          </p:nvPr>
        </p:nvSpPr>
        <p:spPr>
          <a:xfrm>
            <a:off x="467888" y="1419175"/>
            <a:ext cx="731520" cy="914400"/>
          </a:xfrm>
        </p:spPr>
        <p:txBody>
          <a:bodyPr/>
          <a:lstStyle/>
          <a:p>
            <a:r>
              <a:rPr lang="en-US">
                <a:solidFill>
                  <a:schemeClr val="accent2"/>
                </a:solidFill>
                <a:latin typeface="Georgia" panose="02040502050405020303" pitchFamily="18" charset="0"/>
              </a:rPr>
              <a:t>1</a:t>
            </a:r>
          </a:p>
        </p:txBody>
      </p:sp>
      <p:sp>
        <p:nvSpPr>
          <p:cNvPr id="8" name="Text Placeholder 7">
            <a:extLst>
              <a:ext uri="{FF2B5EF4-FFF2-40B4-BE49-F238E27FC236}">
                <a16:creationId xmlns:a16="http://schemas.microsoft.com/office/drawing/2014/main" id="{1D23CAF8-C8CA-0E45-9906-1FE569E8471F}"/>
              </a:ext>
            </a:extLst>
          </p:cNvPr>
          <p:cNvSpPr>
            <a:spLocks noGrp="1"/>
          </p:cNvSpPr>
          <p:nvPr>
            <p:ph type="body" sz="quarter" idx="23"/>
          </p:nvPr>
        </p:nvSpPr>
        <p:spPr>
          <a:xfrm>
            <a:off x="409529" y="2354301"/>
            <a:ext cx="731520" cy="914400"/>
          </a:xfrm>
        </p:spPr>
        <p:txBody>
          <a:bodyPr/>
          <a:lstStyle/>
          <a:p>
            <a:r>
              <a:rPr lang="en-US">
                <a:solidFill>
                  <a:schemeClr val="accent2"/>
                </a:solidFill>
                <a:latin typeface="Georgia" panose="02040502050405020303" pitchFamily="18" charset="0"/>
              </a:rPr>
              <a:t>2</a:t>
            </a:r>
          </a:p>
        </p:txBody>
      </p:sp>
      <p:sp>
        <p:nvSpPr>
          <p:cNvPr id="9" name="Text Placeholder 8">
            <a:extLst>
              <a:ext uri="{FF2B5EF4-FFF2-40B4-BE49-F238E27FC236}">
                <a16:creationId xmlns:a16="http://schemas.microsoft.com/office/drawing/2014/main" id="{AF54F0EA-000D-B348-B1DC-4D95C5401254}"/>
              </a:ext>
            </a:extLst>
          </p:cNvPr>
          <p:cNvSpPr>
            <a:spLocks noGrp="1"/>
          </p:cNvSpPr>
          <p:nvPr>
            <p:ph type="body" sz="quarter" idx="24"/>
          </p:nvPr>
        </p:nvSpPr>
        <p:spPr>
          <a:xfrm>
            <a:off x="426002" y="3209195"/>
            <a:ext cx="731520" cy="914400"/>
          </a:xfrm>
        </p:spPr>
        <p:txBody>
          <a:bodyPr/>
          <a:lstStyle/>
          <a:p>
            <a:r>
              <a:rPr lang="en-US">
                <a:solidFill>
                  <a:schemeClr val="accent2"/>
                </a:solidFill>
                <a:latin typeface="Georgia" panose="02040502050405020303" pitchFamily="18" charset="0"/>
              </a:rPr>
              <a:t>3</a:t>
            </a:r>
          </a:p>
        </p:txBody>
      </p:sp>
      <p:sp>
        <p:nvSpPr>
          <p:cNvPr id="12" name="Text Placeholder 11">
            <a:extLst>
              <a:ext uri="{FF2B5EF4-FFF2-40B4-BE49-F238E27FC236}">
                <a16:creationId xmlns:a16="http://schemas.microsoft.com/office/drawing/2014/main" id="{A0BB1364-5E7A-2243-B225-0564277C8020}"/>
              </a:ext>
            </a:extLst>
          </p:cNvPr>
          <p:cNvSpPr>
            <a:spLocks noGrp="1"/>
          </p:cNvSpPr>
          <p:nvPr>
            <p:ph type="body" sz="quarter" idx="17"/>
          </p:nvPr>
        </p:nvSpPr>
        <p:spPr>
          <a:xfrm>
            <a:off x="1141894" y="1577740"/>
            <a:ext cx="5621222" cy="741958"/>
          </a:xfrm>
        </p:spPr>
        <p:txBody>
          <a:bodyPr/>
          <a:lstStyle/>
          <a:p>
            <a:r>
              <a:rPr lang="en-US">
                <a:latin typeface="Tahoma"/>
                <a:ea typeface="Tahoma"/>
                <a:cs typeface="Tahoma"/>
              </a:rPr>
              <a:t>The Current Economic Climate: How Did We Get Here?</a:t>
            </a:r>
          </a:p>
        </p:txBody>
      </p:sp>
      <p:sp>
        <p:nvSpPr>
          <p:cNvPr id="13" name="Text Placeholder 12">
            <a:extLst>
              <a:ext uri="{FF2B5EF4-FFF2-40B4-BE49-F238E27FC236}">
                <a16:creationId xmlns:a16="http://schemas.microsoft.com/office/drawing/2014/main" id="{94157FAC-C40A-2E46-8077-0096D45185BD}"/>
              </a:ext>
            </a:extLst>
          </p:cNvPr>
          <p:cNvSpPr>
            <a:spLocks noGrp="1"/>
          </p:cNvSpPr>
          <p:nvPr>
            <p:ph type="body" sz="quarter" idx="18"/>
          </p:nvPr>
        </p:nvSpPr>
        <p:spPr>
          <a:xfrm>
            <a:off x="1141048" y="2524074"/>
            <a:ext cx="5141059" cy="731520"/>
          </a:xfrm>
        </p:spPr>
        <p:txBody>
          <a:bodyPr/>
          <a:lstStyle/>
          <a:p>
            <a:r>
              <a:rPr lang="en-US">
                <a:latin typeface="Tahoma" panose="020B0604030504040204" pitchFamily="34" charset="0"/>
                <a:ea typeface="Tahoma" panose="020B0604030504040204" pitchFamily="34" charset="0"/>
                <a:cs typeface="Tahoma" panose="020B0604030504040204" pitchFamily="34" charset="0"/>
              </a:rPr>
              <a:t>Talent Attraction and Retention</a:t>
            </a:r>
          </a:p>
        </p:txBody>
      </p:sp>
      <p:sp>
        <p:nvSpPr>
          <p:cNvPr id="11" name="Text Placeholder 8">
            <a:extLst>
              <a:ext uri="{FF2B5EF4-FFF2-40B4-BE49-F238E27FC236}">
                <a16:creationId xmlns:a16="http://schemas.microsoft.com/office/drawing/2014/main" id="{8F458482-7CDD-4CE0-B8C6-B05FA7E0AC8D}"/>
              </a:ext>
            </a:extLst>
          </p:cNvPr>
          <p:cNvSpPr txBox="1">
            <a:spLocks/>
          </p:cNvSpPr>
          <p:nvPr/>
        </p:nvSpPr>
        <p:spPr>
          <a:xfrm>
            <a:off x="415629" y="4175922"/>
            <a:ext cx="731520" cy="914400"/>
          </a:xfrm>
          <a:prstGeom prst="rect">
            <a:avLst/>
          </a:prstGeom>
        </p:spPr>
        <p:txBody>
          <a:bodyPr vert="horz" wrap="none" lIns="0" tIns="0" rIns="0" bIns="0" rtlCol="0">
            <a:noAutofit/>
          </a:bodyPr>
          <a:lstStyle>
            <a:lvl1pPr marL="0" indent="0" algn="l" defTabSz="914400" rtl="0" eaLnBrk="1" latinLnBrk="0" hangingPunct="1">
              <a:lnSpc>
                <a:spcPct val="100000"/>
              </a:lnSpc>
              <a:spcBef>
                <a:spcPts val="0"/>
              </a:spcBef>
              <a:spcAft>
                <a:spcPts val="0"/>
              </a:spcAft>
              <a:buClr>
                <a:schemeClr val="bg1"/>
              </a:buClr>
              <a:buFont typeface="Arial" panose="020B0604020202020204" pitchFamily="34" charset="0"/>
              <a:buNone/>
              <a:defRPr sz="5400" kern="1200">
                <a:solidFill>
                  <a:schemeClr val="accent1"/>
                </a:solidFill>
                <a:latin typeface="+mj-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None/>
              <a:tabLst/>
              <a:defRPr/>
            </a:pPr>
            <a:r>
              <a:rPr kumimoji="0" lang="en-US" sz="5400" b="0" i="0" u="none" strike="noStrike" kern="1200" cap="none" spc="0" normalizeH="0" baseline="0" noProof="0">
                <a:ln>
                  <a:noFill/>
                </a:ln>
                <a:solidFill>
                  <a:srgbClr val="E85526"/>
                </a:solidFill>
                <a:effectLst/>
                <a:uLnTx/>
                <a:uFillTx/>
                <a:latin typeface="Georgia" panose="02040502050405020303" pitchFamily="18" charset="0"/>
                <a:ea typeface="+mn-ea"/>
                <a:cs typeface="+mn-cs"/>
              </a:rPr>
              <a:t>4</a:t>
            </a:r>
          </a:p>
        </p:txBody>
      </p:sp>
      <p:sp>
        <p:nvSpPr>
          <p:cNvPr id="16" name="Text Placeholder 19">
            <a:extLst>
              <a:ext uri="{FF2B5EF4-FFF2-40B4-BE49-F238E27FC236}">
                <a16:creationId xmlns:a16="http://schemas.microsoft.com/office/drawing/2014/main" id="{CD343D23-F70A-4DE5-9E39-C5E402CA56A6}"/>
              </a:ext>
            </a:extLst>
          </p:cNvPr>
          <p:cNvSpPr txBox="1">
            <a:spLocks/>
          </p:cNvSpPr>
          <p:nvPr/>
        </p:nvSpPr>
        <p:spPr>
          <a:xfrm>
            <a:off x="1199408" y="5229492"/>
            <a:ext cx="4822655" cy="731520"/>
          </a:xfrm>
          <a:prstGeom prst="rect">
            <a:avLst/>
          </a:prstGeom>
        </p:spPr>
        <p:txBody>
          <a:bodyPr vert="horz" lIns="0" tIns="0" rIns="0" bIns="0" rtlCol="0" anchor="ctr" anchorCtr="0">
            <a:normAutofit/>
          </a:bodyPr>
          <a:lstStyle>
            <a:lvl1pPr marL="0" indent="0" algn="l" defTabSz="914400" rtl="0" eaLnBrk="1" latinLnBrk="0" hangingPunct="1">
              <a:lnSpc>
                <a:spcPct val="100000"/>
              </a:lnSpc>
              <a:spcBef>
                <a:spcPts val="0"/>
              </a:spcBef>
              <a:spcAft>
                <a:spcPts val="1000"/>
              </a:spcAft>
              <a:buClr>
                <a:schemeClr val="bg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FFFFF"/>
              </a:buClr>
              <a:buSzTx/>
              <a:buFont typeface="Arial" panose="020B0604020202020204" pitchFamily="34" charset="0"/>
              <a:buNone/>
              <a:tabLst/>
              <a:defRPr/>
            </a:pPr>
            <a:r>
              <a:rPr kumimoji="0" lang="en-US" sz="1800" b="0" i="0" u="none" strike="noStrike" kern="1200" cap="none" spc="0" normalizeH="0" baseline="0" noProof="0">
                <a:ln>
                  <a:noFill/>
                </a:ln>
                <a:solidFill>
                  <a:srgbClr val="0D3F5E"/>
                </a:solidFill>
                <a:effectLst/>
                <a:uLnTx/>
                <a:uFillTx/>
                <a:latin typeface="Tahoma" panose="020B0604030504040204" pitchFamily="34" charset="0"/>
                <a:ea typeface="Tahoma" panose="020B0604030504040204" pitchFamily="34" charset="0"/>
                <a:cs typeface="Tahoma" panose="020B0604030504040204" pitchFamily="34" charset="0"/>
              </a:rPr>
              <a:t>Q&amp;A</a:t>
            </a:r>
          </a:p>
        </p:txBody>
      </p:sp>
      <p:pic>
        <p:nvPicPr>
          <p:cNvPr id="10" name="Picture Placeholder 9" descr="A picture containing person, indoor, people&#10;&#10;Description automatically generated">
            <a:extLst>
              <a:ext uri="{FF2B5EF4-FFF2-40B4-BE49-F238E27FC236}">
                <a16:creationId xmlns:a16="http://schemas.microsoft.com/office/drawing/2014/main" id="{5F4281A7-6169-4D0F-B5F6-71328C72163D}"/>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r="10148"/>
          <a:stretch/>
        </p:blipFill>
        <p:spPr>
          <a:xfrm>
            <a:off x="6818644" y="0"/>
            <a:ext cx="5373356" cy="6858000"/>
          </a:xfrm>
        </p:spPr>
      </p:pic>
      <p:sp>
        <p:nvSpPr>
          <p:cNvPr id="15" name="Text Placeholder 19">
            <a:extLst>
              <a:ext uri="{FF2B5EF4-FFF2-40B4-BE49-F238E27FC236}">
                <a16:creationId xmlns:a16="http://schemas.microsoft.com/office/drawing/2014/main" id="{9ECCD47A-C74F-79C3-A6B9-155EC1E8F8EC}"/>
              </a:ext>
            </a:extLst>
          </p:cNvPr>
          <p:cNvSpPr txBox="1">
            <a:spLocks/>
          </p:cNvSpPr>
          <p:nvPr/>
        </p:nvSpPr>
        <p:spPr>
          <a:xfrm>
            <a:off x="1152336" y="3424009"/>
            <a:ext cx="4822655" cy="731520"/>
          </a:xfrm>
          <a:prstGeom prst="rect">
            <a:avLst/>
          </a:prstGeom>
        </p:spPr>
        <p:txBody>
          <a:bodyPr vert="horz" lIns="0" tIns="0" rIns="0" bIns="0" rtlCol="0" anchor="ctr" anchorCtr="0">
            <a:normAutofit/>
          </a:bodyPr>
          <a:lstStyle>
            <a:lvl1pPr marL="0" indent="0" algn="l" defTabSz="914400" rtl="0" eaLnBrk="1" latinLnBrk="0" hangingPunct="1">
              <a:lnSpc>
                <a:spcPct val="100000"/>
              </a:lnSpc>
              <a:spcBef>
                <a:spcPts val="0"/>
              </a:spcBef>
              <a:spcAft>
                <a:spcPts val="1000"/>
              </a:spcAft>
              <a:buClr>
                <a:schemeClr val="bg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
                <a:srgbClr val="FFFFFF"/>
              </a:buClr>
              <a:buSzTx/>
              <a:buFont typeface="Arial" panose="020B0604020202020204" pitchFamily="34" charset="0"/>
              <a:buNone/>
              <a:tabLst/>
              <a:defRPr/>
            </a:pPr>
            <a:endParaRPr kumimoji="0" lang="en-US" sz="1800" b="0" i="0" u="none" strike="noStrike" kern="1200" cap="none" spc="0" normalizeH="0" baseline="0" noProof="0">
              <a:ln>
                <a:noFill/>
              </a:ln>
              <a:solidFill>
                <a:srgbClr val="0D3F5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12">
            <a:extLst>
              <a:ext uri="{FF2B5EF4-FFF2-40B4-BE49-F238E27FC236}">
                <a16:creationId xmlns:a16="http://schemas.microsoft.com/office/drawing/2014/main" id="{9E26A3C4-F741-F6F9-761F-D353931B8E50}"/>
              </a:ext>
            </a:extLst>
          </p:cNvPr>
          <p:cNvSpPr txBox="1">
            <a:spLocks/>
          </p:cNvSpPr>
          <p:nvPr/>
        </p:nvSpPr>
        <p:spPr>
          <a:xfrm>
            <a:off x="1157522" y="3403616"/>
            <a:ext cx="5141059" cy="731520"/>
          </a:xfrm>
          <a:prstGeom prst="rect">
            <a:avLst/>
          </a:prstGeom>
        </p:spPr>
        <p:txBody>
          <a:bodyPr vert="horz" lIns="0" tIns="0" rIns="0" bIns="0" rtlCol="0" anchor="ctr" anchorCtr="0">
            <a:normAutofit/>
          </a:bodyPr>
          <a:lstStyle>
            <a:lvl1pPr marL="0" indent="0" algn="l" defTabSz="914400" rtl="0" eaLnBrk="1" latinLnBrk="0" hangingPunct="1">
              <a:lnSpc>
                <a:spcPct val="100000"/>
              </a:lnSpc>
              <a:spcBef>
                <a:spcPts val="0"/>
              </a:spcBef>
              <a:spcAft>
                <a:spcPts val="1000"/>
              </a:spcAft>
              <a:buClr>
                <a:schemeClr val="bg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r>
              <a:rPr lang="en-US">
                <a:latin typeface="Tahoma" panose="020B0604030504040204" pitchFamily="34" charset="0"/>
                <a:ea typeface="Tahoma" panose="020B0604030504040204" pitchFamily="34" charset="0"/>
                <a:cs typeface="Tahoma" panose="020B0604030504040204" pitchFamily="34" charset="0"/>
              </a:rPr>
              <a:t>Benefits That Promote Worker Well-being</a:t>
            </a:r>
          </a:p>
        </p:txBody>
      </p:sp>
      <p:sp>
        <p:nvSpPr>
          <p:cNvPr id="3" name="Text Placeholder 8">
            <a:extLst>
              <a:ext uri="{FF2B5EF4-FFF2-40B4-BE49-F238E27FC236}">
                <a16:creationId xmlns:a16="http://schemas.microsoft.com/office/drawing/2014/main" id="{1598A1BC-107F-099A-96EB-254AF9025EDA}"/>
              </a:ext>
            </a:extLst>
          </p:cNvPr>
          <p:cNvSpPr txBox="1">
            <a:spLocks/>
          </p:cNvSpPr>
          <p:nvPr/>
        </p:nvSpPr>
        <p:spPr>
          <a:xfrm>
            <a:off x="420816" y="5090322"/>
            <a:ext cx="731520" cy="914400"/>
          </a:xfrm>
          <a:prstGeom prst="rect">
            <a:avLst/>
          </a:prstGeom>
        </p:spPr>
        <p:txBody>
          <a:bodyPr vert="horz" wrap="none" lIns="0" tIns="0" rIns="0" bIns="0" rtlCol="0">
            <a:noAutofit/>
          </a:bodyPr>
          <a:lstStyle>
            <a:lvl1pPr marL="0" indent="0" algn="l" defTabSz="914400" rtl="0" eaLnBrk="1" latinLnBrk="0" hangingPunct="1">
              <a:lnSpc>
                <a:spcPct val="100000"/>
              </a:lnSpc>
              <a:spcBef>
                <a:spcPts val="0"/>
              </a:spcBef>
              <a:spcAft>
                <a:spcPts val="0"/>
              </a:spcAft>
              <a:buClr>
                <a:schemeClr val="bg1"/>
              </a:buClr>
              <a:buFont typeface="Arial" panose="020B0604020202020204" pitchFamily="34" charset="0"/>
              <a:buNone/>
              <a:defRPr sz="5400" kern="1200">
                <a:solidFill>
                  <a:schemeClr val="accent1"/>
                </a:solidFill>
                <a:latin typeface="+mj-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None/>
              <a:tabLst/>
              <a:defRPr/>
            </a:pPr>
            <a:r>
              <a:rPr lang="en-US">
                <a:solidFill>
                  <a:srgbClr val="E85526"/>
                </a:solidFill>
                <a:latin typeface="Georgia" panose="02040502050405020303" pitchFamily="18" charset="0"/>
              </a:rPr>
              <a:t>5</a:t>
            </a:r>
            <a:endParaRPr kumimoji="0" lang="en-US" sz="5400" b="0" i="0" u="none" strike="noStrike" kern="1200" cap="none" spc="0" normalizeH="0" baseline="0" noProof="0">
              <a:ln>
                <a:noFill/>
              </a:ln>
              <a:solidFill>
                <a:srgbClr val="E85526"/>
              </a:solidFill>
              <a:effectLst/>
              <a:uLnTx/>
              <a:uFillTx/>
              <a:latin typeface="Georgia" panose="02040502050405020303" pitchFamily="18" charset="0"/>
              <a:ea typeface="+mn-ea"/>
              <a:cs typeface="+mn-cs"/>
            </a:endParaRPr>
          </a:p>
        </p:txBody>
      </p:sp>
      <p:sp>
        <p:nvSpPr>
          <p:cNvPr id="5" name="Text Placeholder 12">
            <a:extLst>
              <a:ext uri="{FF2B5EF4-FFF2-40B4-BE49-F238E27FC236}">
                <a16:creationId xmlns:a16="http://schemas.microsoft.com/office/drawing/2014/main" id="{95228D3C-689E-8B33-4F2B-66CF0BABC348}"/>
              </a:ext>
            </a:extLst>
          </p:cNvPr>
          <p:cNvSpPr txBox="1">
            <a:spLocks/>
          </p:cNvSpPr>
          <p:nvPr/>
        </p:nvSpPr>
        <p:spPr>
          <a:xfrm>
            <a:off x="1141047" y="4303551"/>
            <a:ext cx="5141059" cy="731520"/>
          </a:xfrm>
          <a:prstGeom prst="rect">
            <a:avLst/>
          </a:prstGeom>
        </p:spPr>
        <p:txBody>
          <a:bodyPr vert="horz" lIns="0" tIns="0" rIns="0" bIns="0" rtlCol="0" anchor="ctr" anchorCtr="0">
            <a:normAutofit/>
          </a:bodyPr>
          <a:lstStyle>
            <a:lvl1pPr marL="0" indent="0" algn="l" defTabSz="914400" rtl="0" eaLnBrk="1" latinLnBrk="0" hangingPunct="1">
              <a:lnSpc>
                <a:spcPct val="100000"/>
              </a:lnSpc>
              <a:spcBef>
                <a:spcPts val="0"/>
              </a:spcBef>
              <a:spcAft>
                <a:spcPts val="1000"/>
              </a:spcAft>
              <a:buClr>
                <a:schemeClr val="bg1"/>
              </a:buClr>
              <a:buFont typeface="Arial" panose="020B0604020202020204" pitchFamily="34" charset="0"/>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0"/>
              </a:spcBef>
              <a:spcAft>
                <a:spcPts val="1000"/>
              </a:spcAft>
              <a:buClr>
                <a:schemeClr val="bg1"/>
              </a:buClr>
              <a:buFont typeface="Arial" panose="020B0604020202020204" pitchFamily="34" charset="0"/>
              <a:buChar char="•"/>
              <a:defRPr sz="1800" kern="1200">
                <a:solidFill>
                  <a:schemeClr val="bg1"/>
                </a:solidFill>
                <a:latin typeface="+mn-lt"/>
                <a:ea typeface="+mn-ea"/>
                <a:cs typeface="+mn-cs"/>
              </a:defRPr>
            </a:lvl2pPr>
            <a:lvl3pPr marL="457200" indent="-228600" algn="l" defTabSz="914400" rtl="0" eaLnBrk="1" latinLnBrk="0" hangingPunct="1">
              <a:lnSpc>
                <a:spcPct val="100000"/>
              </a:lnSpc>
              <a:spcBef>
                <a:spcPts val="0"/>
              </a:spcBef>
              <a:spcAft>
                <a:spcPts val="1000"/>
              </a:spcAft>
              <a:buClr>
                <a:schemeClr val="bg1"/>
              </a:buClr>
              <a:buFont typeface="System Font Regular"/>
              <a:buChar char="–"/>
              <a:tabLst/>
              <a:defRPr sz="1800" kern="1200">
                <a:solidFill>
                  <a:schemeClr val="bg1"/>
                </a:solidFill>
                <a:latin typeface="+mn-lt"/>
                <a:ea typeface="+mn-ea"/>
                <a:cs typeface="+mn-cs"/>
              </a:defRPr>
            </a:lvl3pPr>
            <a:lvl4pPr marL="685800" indent="-228600" algn="l" defTabSz="914400" rtl="0" eaLnBrk="1" latinLnBrk="0" hangingPunct="1">
              <a:lnSpc>
                <a:spcPct val="100000"/>
              </a:lnSpc>
              <a:spcBef>
                <a:spcPts val="0"/>
              </a:spcBef>
              <a:spcAft>
                <a:spcPts val="800"/>
              </a:spcAft>
              <a:buClr>
                <a:schemeClr val="bg1"/>
              </a:buClr>
              <a:buFont typeface="Arial" panose="020B0604020202020204" pitchFamily="34" charset="0"/>
              <a:buChar char="•"/>
              <a:defRPr sz="1600" kern="1200">
                <a:solidFill>
                  <a:schemeClr val="bg1"/>
                </a:solidFill>
                <a:latin typeface="+mn-lt"/>
                <a:ea typeface="+mn-ea"/>
                <a:cs typeface="+mn-cs"/>
              </a:defRPr>
            </a:lvl4pPr>
            <a:lvl5pPr marL="914400" indent="-228600" algn="l" defTabSz="914400" rtl="0" eaLnBrk="1" latinLnBrk="0" hangingPunct="1">
              <a:lnSpc>
                <a:spcPct val="100000"/>
              </a:lnSpc>
              <a:spcBef>
                <a:spcPts val="0"/>
              </a:spcBef>
              <a:spcAft>
                <a:spcPts val="800"/>
              </a:spcAft>
              <a:buClr>
                <a:schemeClr val="bg1"/>
              </a:buClr>
              <a:buFont typeface="System Font Regular"/>
              <a:buChar char="–"/>
              <a:defRPr sz="1600" kern="1200">
                <a:solidFill>
                  <a:schemeClr val="bg1"/>
                </a:solidFill>
                <a:latin typeface="+mn-lt"/>
                <a:ea typeface="+mn-ea"/>
                <a:cs typeface="+mn-cs"/>
              </a:defRPr>
            </a:lvl5pPr>
            <a:lvl6pPr marL="1097280" indent="-18288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accent1"/>
                </a:solidFill>
                <a:latin typeface="+mn-lt"/>
                <a:ea typeface="+mn-ea"/>
                <a:cs typeface="+mn-cs"/>
              </a:defRPr>
            </a:lvl6pPr>
            <a:lvl7pPr marL="1280160" indent="-182880" algn="l" defTabSz="914400" rtl="0" eaLnBrk="1" latinLnBrk="0" hangingPunct="1">
              <a:lnSpc>
                <a:spcPct val="100000"/>
              </a:lnSpc>
              <a:spcBef>
                <a:spcPts val="0"/>
              </a:spcBef>
              <a:spcAft>
                <a:spcPts val="600"/>
              </a:spcAft>
              <a:buClr>
                <a:schemeClr val="accent1"/>
              </a:buClr>
              <a:buFont typeface="System Font Regular"/>
              <a:buChar char="–"/>
              <a:defRPr sz="1400" kern="1200">
                <a:solidFill>
                  <a:schemeClr val="accent1"/>
                </a:solidFill>
                <a:latin typeface="+mn-lt"/>
                <a:ea typeface="+mn-ea"/>
                <a:cs typeface="+mn-cs"/>
              </a:defRPr>
            </a:lvl7pPr>
            <a:lvl8pPr marL="1399032" indent="-118872" algn="l" defTabSz="914400" rtl="0" eaLnBrk="1" latinLnBrk="0" hangingPunct="1">
              <a:lnSpc>
                <a:spcPct val="100000"/>
              </a:lnSpc>
              <a:spcBef>
                <a:spcPts val="0"/>
              </a:spcBef>
              <a:spcAft>
                <a:spcPts val="400"/>
              </a:spcAft>
              <a:buClr>
                <a:schemeClr val="accent1"/>
              </a:buClr>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200"/>
              </a:spcAft>
              <a:buClr>
                <a:schemeClr val="accent1"/>
              </a:buClr>
              <a:buFont typeface="Arial" panose="020B0604020202020204" pitchFamily="34" charset="0"/>
              <a:buNone/>
              <a:defRPr sz="1200" i="1" kern="1200">
                <a:solidFill>
                  <a:schemeClr val="accent1"/>
                </a:solidFill>
                <a:latin typeface="+mn-lt"/>
                <a:ea typeface="+mn-ea"/>
                <a:cs typeface="+mn-cs"/>
              </a:defRPr>
            </a:lvl9pPr>
          </a:lstStyle>
          <a:p>
            <a:r>
              <a:rPr lang="en-US">
                <a:latin typeface="Tahoma" panose="020B0604030504040204" pitchFamily="34" charset="0"/>
                <a:ea typeface="Tahoma" panose="020B0604030504040204" pitchFamily="34" charset="0"/>
                <a:cs typeface="Tahoma" panose="020B0604030504040204" pitchFamily="34" charset="0"/>
              </a:rPr>
              <a:t>Considerations for Growth</a:t>
            </a:r>
          </a:p>
        </p:txBody>
      </p:sp>
    </p:spTree>
    <p:extLst>
      <p:ext uri="{BB962C8B-B14F-4D97-AF65-F5344CB8AC3E}">
        <p14:creationId xmlns:p14="http://schemas.microsoft.com/office/powerpoint/2010/main" val="20744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5360CFB0-6138-468F-8382-708D6D632FEF}"/>
              </a:ext>
            </a:extLst>
          </p:cNvPr>
          <p:cNvSpPr/>
          <p:nvPr/>
        </p:nvSpPr>
        <p:spPr>
          <a:xfrm>
            <a:off x="0" y="4184675"/>
            <a:ext cx="4996206" cy="1339667"/>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D3F5E"/>
              </a:solidFill>
              <a:effectLst/>
              <a:uLnTx/>
              <a:uFillTx/>
              <a:latin typeface="Effra"/>
              <a:ea typeface="+mn-ea"/>
              <a:cs typeface="+mn-cs"/>
            </a:endParaRPr>
          </a:p>
        </p:txBody>
      </p:sp>
      <p:pic>
        <p:nvPicPr>
          <p:cNvPr id="19" name="Picture Placeholder 18">
            <a:extLst>
              <a:ext uri="{FF2B5EF4-FFF2-40B4-BE49-F238E27FC236}">
                <a16:creationId xmlns:a16="http://schemas.microsoft.com/office/drawing/2014/main" id="{C707D1EA-4188-6240-A7B1-4544797FD92A}"/>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211824" y="0"/>
            <a:ext cx="5980176" cy="6858000"/>
          </a:xfrm>
        </p:spPr>
      </p:pic>
      <p:sp>
        <p:nvSpPr>
          <p:cNvPr id="8" name="Content Placeholder 7">
            <a:extLst>
              <a:ext uri="{FF2B5EF4-FFF2-40B4-BE49-F238E27FC236}">
                <a16:creationId xmlns:a16="http://schemas.microsoft.com/office/drawing/2014/main" id="{55C17036-7BD6-704F-84EC-D62E5BEB0A34}"/>
              </a:ext>
            </a:extLst>
          </p:cNvPr>
          <p:cNvSpPr>
            <a:spLocks noGrp="1"/>
          </p:cNvSpPr>
          <p:nvPr>
            <p:ph idx="4294967295"/>
          </p:nvPr>
        </p:nvSpPr>
        <p:spPr>
          <a:xfrm>
            <a:off x="457200" y="2525486"/>
            <a:ext cx="5404104" cy="3463833"/>
          </a:xfrm>
        </p:spPr>
        <p:txBody>
          <a:bodyPr/>
          <a:lstStyle/>
          <a:p>
            <a:r>
              <a:rPr lang="en-US" sz="2600" b="1">
                <a:latin typeface="Tahoma" panose="020B0604030504040204" pitchFamily="34" charset="0"/>
                <a:ea typeface="Tahoma" panose="020B0604030504040204" pitchFamily="34" charset="0"/>
                <a:cs typeface="Tahoma" panose="020B0604030504040204" pitchFamily="34" charset="0"/>
              </a:rPr>
              <a:t>Today’s session qualifies for </a:t>
            </a:r>
            <a:br>
              <a:rPr lang="en-US" sz="2600" b="1">
                <a:latin typeface="Tahoma" panose="020B0604030504040204" pitchFamily="34" charset="0"/>
                <a:ea typeface="Tahoma" panose="020B0604030504040204" pitchFamily="34" charset="0"/>
                <a:cs typeface="Tahoma" panose="020B0604030504040204" pitchFamily="34" charset="0"/>
              </a:rPr>
            </a:br>
            <a:r>
              <a:rPr lang="en-US" sz="2600" b="1">
                <a:latin typeface="Tahoma" panose="020B0604030504040204" pitchFamily="34" charset="0"/>
                <a:ea typeface="Tahoma" panose="020B0604030504040204" pitchFamily="34" charset="0"/>
                <a:cs typeface="Tahoma" panose="020B0604030504040204" pitchFamily="34" charset="0"/>
              </a:rPr>
              <a:t>one professional development </a:t>
            </a:r>
            <a:br>
              <a:rPr lang="en-US" sz="2600" b="1">
                <a:latin typeface="Tahoma" panose="020B0604030504040204" pitchFamily="34" charset="0"/>
                <a:ea typeface="Tahoma" panose="020B0604030504040204" pitchFamily="34" charset="0"/>
                <a:cs typeface="Tahoma" panose="020B0604030504040204" pitchFamily="34" charset="0"/>
              </a:rPr>
            </a:br>
            <a:r>
              <a:rPr lang="en-US" sz="2600" b="1">
                <a:latin typeface="Tahoma" panose="020B0604030504040204" pitchFamily="34" charset="0"/>
                <a:ea typeface="Tahoma" panose="020B0604030504040204" pitchFamily="34" charset="0"/>
                <a:cs typeface="Tahoma" panose="020B0604030504040204" pitchFamily="34" charset="0"/>
              </a:rPr>
              <a:t>credit with SHRM and HRCI</a:t>
            </a:r>
          </a:p>
          <a:p>
            <a:endParaRPr lang="en-US">
              <a:latin typeface="Tahoma" panose="020B0604030504040204" pitchFamily="34" charset="0"/>
              <a:ea typeface="Tahoma" panose="020B0604030504040204" pitchFamily="34" charset="0"/>
              <a:cs typeface="Tahoma" panose="020B0604030504040204" pitchFamily="34" charset="0"/>
            </a:endParaRPr>
          </a:p>
          <a:p>
            <a:r>
              <a:rPr lang="en-US" sz="2600" b="1">
                <a:solidFill>
                  <a:schemeClr val="bg1"/>
                </a:solidFill>
                <a:latin typeface="Tahoma" panose="020B0604030504040204" pitchFamily="34" charset="0"/>
                <a:ea typeface="Tahoma" panose="020B0604030504040204" pitchFamily="34" charset="0"/>
                <a:cs typeface="Tahoma" panose="020B0604030504040204" pitchFamily="34" charset="0"/>
              </a:rPr>
              <a:t>Important:</a:t>
            </a:r>
          </a:p>
          <a:p>
            <a:r>
              <a:rPr lang="en-US">
                <a:solidFill>
                  <a:schemeClr val="bg1"/>
                </a:solidFill>
                <a:latin typeface="Tahoma" panose="020B0604030504040204" pitchFamily="34" charset="0"/>
                <a:ea typeface="Tahoma" panose="020B0604030504040204" pitchFamily="34" charset="0"/>
                <a:cs typeface="Tahoma" panose="020B0604030504040204" pitchFamily="34" charset="0"/>
              </a:rPr>
              <a:t>We will provide you with the SHRM and </a:t>
            </a:r>
            <a:br>
              <a:rPr lang="en-US">
                <a:solidFill>
                  <a:schemeClr val="bg1"/>
                </a:solidFill>
                <a:latin typeface="Tahoma" panose="020B0604030504040204" pitchFamily="34" charset="0"/>
                <a:ea typeface="Tahoma" panose="020B0604030504040204" pitchFamily="34" charset="0"/>
                <a:cs typeface="Tahoma" panose="020B0604030504040204" pitchFamily="34" charset="0"/>
              </a:rPr>
            </a:br>
            <a:r>
              <a:rPr lang="en-US">
                <a:solidFill>
                  <a:schemeClr val="bg1"/>
                </a:solidFill>
                <a:latin typeface="Tahoma" panose="020B0604030504040204" pitchFamily="34" charset="0"/>
                <a:ea typeface="Tahoma" panose="020B0604030504040204" pitchFamily="34" charset="0"/>
                <a:cs typeface="Tahoma" panose="020B0604030504040204" pitchFamily="34" charset="0"/>
              </a:rPr>
              <a:t>HRCI codes at the end of today’s session.</a:t>
            </a:r>
          </a:p>
        </p:txBody>
      </p:sp>
      <p:pic>
        <p:nvPicPr>
          <p:cNvPr id="4" name="Picture 3" descr="Logo&#10;&#10;Description automatically generated">
            <a:extLst>
              <a:ext uri="{FF2B5EF4-FFF2-40B4-BE49-F238E27FC236}">
                <a16:creationId xmlns:a16="http://schemas.microsoft.com/office/drawing/2014/main" id="{B6F1DE65-B989-BAC2-AD15-0471928420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39" y="369523"/>
            <a:ext cx="3642390" cy="1418615"/>
          </a:xfrm>
          <a:prstGeom prst="rect">
            <a:avLst/>
          </a:prstGeom>
        </p:spPr>
      </p:pic>
    </p:spTree>
    <p:extLst>
      <p:ext uri="{BB962C8B-B14F-4D97-AF65-F5344CB8AC3E}">
        <p14:creationId xmlns:p14="http://schemas.microsoft.com/office/powerpoint/2010/main" val="264879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B017B5-286A-461A-B61D-C5767C9DD9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8363A-81EE-4F99-B7CD-7259FD771CFB}" type="slidenum">
              <a:rPr kumimoji="0" lang="en-US" sz="1000" b="0" i="0" u="none" strike="noStrike" kern="1200" cap="none" spc="0" normalizeH="0" baseline="0" noProof="0" smtClean="0">
                <a:ln>
                  <a:noFill/>
                </a:ln>
                <a:solidFill>
                  <a:srgbClr val="0D3F5E"/>
                </a:solidFill>
                <a:effectLst/>
                <a:uLnTx/>
                <a:uFillTx/>
                <a:latin typeface="Eff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D3F5E"/>
              </a:solidFill>
              <a:effectLst/>
              <a:uLnTx/>
              <a:uFillTx/>
              <a:latin typeface="Effra"/>
              <a:ea typeface="+mn-ea"/>
              <a:cs typeface="+mn-cs"/>
            </a:endParaRPr>
          </a:p>
        </p:txBody>
      </p:sp>
      <p:sp>
        <p:nvSpPr>
          <p:cNvPr id="7" name="Text Placeholder 6">
            <a:extLst>
              <a:ext uri="{FF2B5EF4-FFF2-40B4-BE49-F238E27FC236}">
                <a16:creationId xmlns:a16="http://schemas.microsoft.com/office/drawing/2014/main" id="{9B5D36AF-A9B1-4C25-BECC-4EAF2A83075D}"/>
              </a:ext>
            </a:extLst>
          </p:cNvPr>
          <p:cNvSpPr>
            <a:spLocks noGrp="1"/>
          </p:cNvSpPr>
          <p:nvPr>
            <p:ph type="body" sz="quarter" idx="14"/>
          </p:nvPr>
        </p:nvSpPr>
        <p:spPr>
          <a:xfrm>
            <a:off x="509785" y="887080"/>
            <a:ext cx="4360333" cy="630237"/>
          </a:xfrm>
        </p:spPr>
        <p:txBody>
          <a:bodyPr/>
          <a:lstStyle/>
          <a:p>
            <a:r>
              <a:rPr lang="en-US"/>
              <a:t>On guardianlife.com</a:t>
            </a:r>
          </a:p>
        </p:txBody>
      </p:sp>
      <p:sp>
        <p:nvSpPr>
          <p:cNvPr id="5" name="Title 4">
            <a:extLst>
              <a:ext uri="{FF2B5EF4-FFF2-40B4-BE49-F238E27FC236}">
                <a16:creationId xmlns:a16="http://schemas.microsoft.com/office/drawing/2014/main" id="{F89E84B4-3A90-4EB2-84B2-4B8EECE6698C}"/>
              </a:ext>
            </a:extLst>
          </p:cNvPr>
          <p:cNvSpPr>
            <a:spLocks noGrp="1"/>
          </p:cNvSpPr>
          <p:nvPr>
            <p:ph type="title"/>
          </p:nvPr>
        </p:nvSpPr>
        <p:spPr>
          <a:xfrm>
            <a:off x="457200" y="457200"/>
            <a:ext cx="8290874" cy="800100"/>
          </a:xfrm>
        </p:spPr>
        <p:txBody>
          <a:bodyPr/>
          <a:lstStyle/>
          <a:p>
            <a:r>
              <a:rPr lang="en-US" sz="3200" b="0">
                <a:solidFill>
                  <a:schemeClr val="bg1"/>
                </a:solidFill>
                <a:latin typeface="Georgia" panose="02040502050405020303" pitchFamily="18" charset="0"/>
              </a:rPr>
              <a:t>“Small and Resilient” Report and Resources</a:t>
            </a:r>
          </a:p>
        </p:txBody>
      </p:sp>
      <p:sp>
        <p:nvSpPr>
          <p:cNvPr id="11" name="TextBox 10">
            <a:extLst>
              <a:ext uri="{FF2B5EF4-FFF2-40B4-BE49-F238E27FC236}">
                <a16:creationId xmlns:a16="http://schemas.microsoft.com/office/drawing/2014/main" id="{75D3076A-A24B-467E-948D-01C5D36BA200}"/>
              </a:ext>
            </a:extLst>
          </p:cNvPr>
          <p:cNvSpPr txBox="1"/>
          <p:nvPr/>
        </p:nvSpPr>
        <p:spPr>
          <a:xfrm>
            <a:off x="4599878" y="4614540"/>
            <a:ext cx="2753849" cy="1865287"/>
          </a:xfrm>
          <a:prstGeom prst="rect">
            <a:avLst/>
          </a:prstGeom>
          <a:solidFill>
            <a:schemeClr val="accent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Effra"/>
                <a:ea typeface="+mn-ea"/>
                <a:cs typeface="+mn-cs"/>
              </a:rPr>
              <a:t>Access additional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Effra"/>
                <a:ea typeface="+mn-ea"/>
                <a:cs typeface="+mn-cs"/>
              </a:rPr>
              <a:t> information via links in the chat!</a:t>
            </a:r>
          </a:p>
        </p:txBody>
      </p:sp>
      <p:pic>
        <p:nvPicPr>
          <p:cNvPr id="3" name="Picture 2">
            <a:extLst>
              <a:ext uri="{FF2B5EF4-FFF2-40B4-BE49-F238E27FC236}">
                <a16:creationId xmlns:a16="http://schemas.microsoft.com/office/drawing/2014/main" id="{39AF8909-5CA4-167F-FA57-54E0198DB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6443833"/>
            <a:ext cx="1207008" cy="168700"/>
          </a:xfrm>
          <a:prstGeom prst="rect">
            <a:avLst/>
          </a:prstGeom>
        </p:spPr>
      </p:pic>
      <p:pic>
        <p:nvPicPr>
          <p:cNvPr id="15" name="Picture 14">
            <a:extLst>
              <a:ext uri="{FF2B5EF4-FFF2-40B4-BE49-F238E27FC236}">
                <a16:creationId xmlns:a16="http://schemas.microsoft.com/office/drawing/2014/main" id="{B5B8883E-883D-FF5C-3746-C9D7A9FB80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023" y="1202198"/>
            <a:ext cx="3819855" cy="4870519"/>
          </a:xfrm>
          <a:prstGeom prst="rect">
            <a:avLst/>
          </a:prstGeom>
        </p:spPr>
      </p:pic>
      <p:pic>
        <p:nvPicPr>
          <p:cNvPr id="19" name="Picture 18">
            <a:extLst>
              <a:ext uri="{FF2B5EF4-FFF2-40B4-BE49-F238E27FC236}">
                <a16:creationId xmlns:a16="http://schemas.microsoft.com/office/drawing/2014/main" id="{C1E107AC-1B40-1F64-0AD4-444E0825D8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387" y="4886561"/>
            <a:ext cx="4858613" cy="1725972"/>
          </a:xfrm>
          <a:prstGeom prst="rect">
            <a:avLst/>
          </a:prstGeom>
        </p:spPr>
      </p:pic>
      <p:pic>
        <p:nvPicPr>
          <p:cNvPr id="21" name="Picture 20">
            <a:extLst>
              <a:ext uri="{FF2B5EF4-FFF2-40B4-BE49-F238E27FC236}">
                <a16:creationId xmlns:a16="http://schemas.microsoft.com/office/drawing/2014/main" id="{ADF7A5B4-1E3D-AE67-4C81-EC06A006C3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4886" y="1007751"/>
            <a:ext cx="6219914" cy="3606789"/>
          </a:xfrm>
          <a:prstGeom prst="rect">
            <a:avLst/>
          </a:prstGeom>
        </p:spPr>
      </p:pic>
    </p:spTree>
    <p:extLst>
      <p:ext uri="{BB962C8B-B14F-4D97-AF65-F5344CB8AC3E}">
        <p14:creationId xmlns:p14="http://schemas.microsoft.com/office/powerpoint/2010/main" val="419517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76CF2-555C-EE5F-9BDC-0CA9B8E2BF4A}"/>
              </a:ext>
            </a:extLst>
          </p:cNvPr>
          <p:cNvSpPr>
            <a:spLocks noGrp="1"/>
          </p:cNvSpPr>
          <p:nvPr>
            <p:ph type="sldNum" sz="quarter" idx="12"/>
          </p:nvPr>
        </p:nvSpPr>
        <p:spPr/>
        <p:txBody>
          <a:bodyPr/>
          <a:lstStyle/>
          <a:p>
            <a:fld id="{8EB3323C-FB4C-034A-A8F5-DA43F08A644B}" type="slidenum">
              <a:rPr lang="en-US" smtClean="0"/>
              <a:pPr/>
              <a:t>6</a:t>
            </a:fld>
            <a:endParaRPr lang="en-US"/>
          </a:p>
        </p:txBody>
      </p:sp>
      <p:sp>
        <p:nvSpPr>
          <p:cNvPr id="6" name="Title 5">
            <a:extLst>
              <a:ext uri="{FF2B5EF4-FFF2-40B4-BE49-F238E27FC236}">
                <a16:creationId xmlns:a16="http://schemas.microsoft.com/office/drawing/2014/main" id="{6A831C40-FF06-C850-D7F4-AD94DA34F7FF}"/>
              </a:ext>
            </a:extLst>
          </p:cNvPr>
          <p:cNvSpPr>
            <a:spLocks noGrp="1"/>
          </p:cNvSpPr>
          <p:nvPr>
            <p:ph type="title"/>
          </p:nvPr>
        </p:nvSpPr>
        <p:spPr>
          <a:xfrm>
            <a:off x="2886237" y="2504164"/>
            <a:ext cx="9266095" cy="2603735"/>
          </a:xfrm>
        </p:spPr>
        <p:txBody>
          <a:bodyPr/>
          <a:lstStyle/>
          <a:p>
            <a:r>
              <a:rPr lang="en-US" sz="4800">
                <a:latin typeface="Georgia"/>
              </a:rPr>
              <a:t>The Current Economic Climate: How Did We Get Here?</a:t>
            </a:r>
          </a:p>
        </p:txBody>
      </p:sp>
      <p:pic>
        <p:nvPicPr>
          <p:cNvPr id="7" name="Graphic 6">
            <a:extLst>
              <a:ext uri="{FF2B5EF4-FFF2-40B4-BE49-F238E27FC236}">
                <a16:creationId xmlns:a16="http://schemas.microsoft.com/office/drawing/2014/main" id="{2CF19C56-6C5C-7957-9E23-70476979C80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07005" y="2744982"/>
            <a:ext cx="1125053" cy="1125053"/>
          </a:xfrm>
          <a:prstGeom prst="rect">
            <a:avLst/>
          </a:prstGeom>
        </p:spPr>
      </p:pic>
    </p:spTree>
    <p:extLst>
      <p:ext uri="{BB962C8B-B14F-4D97-AF65-F5344CB8AC3E}">
        <p14:creationId xmlns:p14="http://schemas.microsoft.com/office/powerpoint/2010/main" val="248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4F980-C818-7DA9-E8E6-0C243CEE2DBE}"/>
              </a:ext>
            </a:extLst>
          </p:cNvPr>
          <p:cNvSpPr>
            <a:spLocks noGrp="1"/>
          </p:cNvSpPr>
          <p:nvPr>
            <p:ph type="sldNum" sz="quarter" idx="12"/>
          </p:nvPr>
        </p:nvSpPr>
        <p:spPr/>
        <p:txBody>
          <a:bodyPr/>
          <a:lstStyle/>
          <a:p>
            <a:fld id="{8EB3323C-FB4C-034A-A8F5-DA43F08A644B}" type="slidenum">
              <a:rPr lang="en-US" smtClean="0"/>
              <a:t>7</a:t>
            </a:fld>
            <a:endParaRPr lang="en-US"/>
          </a:p>
        </p:txBody>
      </p:sp>
      <p:sp>
        <p:nvSpPr>
          <p:cNvPr id="12" name="Text Placeholder 11">
            <a:extLst>
              <a:ext uri="{FF2B5EF4-FFF2-40B4-BE49-F238E27FC236}">
                <a16:creationId xmlns:a16="http://schemas.microsoft.com/office/drawing/2014/main" id="{BAA91E63-DE41-994F-28A8-577AFAA575B2}"/>
              </a:ext>
            </a:extLst>
          </p:cNvPr>
          <p:cNvSpPr>
            <a:spLocks noGrp="1"/>
          </p:cNvSpPr>
          <p:nvPr>
            <p:ph type="body" sz="quarter" idx="14"/>
          </p:nvPr>
        </p:nvSpPr>
        <p:spPr/>
        <p:txBody>
          <a:bodyPr/>
          <a:lstStyle/>
          <a:p>
            <a:r>
              <a:rPr lang="en-US"/>
              <a:t>Sources: 1: </a:t>
            </a:r>
            <a:r>
              <a:rPr lang="en-US">
                <a:hlinkClick r:id="rId3"/>
              </a:rPr>
              <a:t>Business Insider</a:t>
            </a:r>
            <a:r>
              <a:rPr lang="en-US"/>
              <a:t> 2021. 2: </a:t>
            </a:r>
            <a:r>
              <a:rPr lang="en-US">
                <a:hlinkClick r:id="rId4"/>
              </a:rPr>
              <a:t>Guardian’s 11</a:t>
            </a:r>
            <a:r>
              <a:rPr lang="en-US" baseline="30000">
                <a:hlinkClick r:id="rId4"/>
              </a:rPr>
              <a:t>th</a:t>
            </a:r>
            <a:r>
              <a:rPr lang="en-US">
                <a:hlinkClick r:id="rId4"/>
              </a:rPr>
              <a:t> Annual Workplace Benefits Study</a:t>
            </a:r>
            <a:endParaRPr lang="en-US"/>
          </a:p>
        </p:txBody>
      </p:sp>
      <p:sp>
        <p:nvSpPr>
          <p:cNvPr id="4" name="Title 3">
            <a:extLst>
              <a:ext uri="{FF2B5EF4-FFF2-40B4-BE49-F238E27FC236}">
                <a16:creationId xmlns:a16="http://schemas.microsoft.com/office/drawing/2014/main" id="{3B42232A-3126-316B-10B8-2F5EF13B62D9}"/>
              </a:ext>
            </a:extLst>
          </p:cNvPr>
          <p:cNvSpPr>
            <a:spLocks noGrp="1"/>
          </p:cNvSpPr>
          <p:nvPr>
            <p:ph type="title"/>
          </p:nvPr>
        </p:nvSpPr>
        <p:spPr>
          <a:xfrm>
            <a:off x="457200" y="457200"/>
            <a:ext cx="5404104" cy="1207710"/>
          </a:xfrm>
        </p:spPr>
        <p:txBody>
          <a:bodyPr/>
          <a:lstStyle/>
          <a:p>
            <a:r>
              <a:rPr lang="en-US" dirty="0"/>
              <a:t>Economic uncertainty forces small businesses to prepare for a possible recession</a:t>
            </a:r>
          </a:p>
        </p:txBody>
      </p:sp>
      <p:sp>
        <p:nvSpPr>
          <p:cNvPr id="5" name="Text Placeholder 4">
            <a:extLst>
              <a:ext uri="{FF2B5EF4-FFF2-40B4-BE49-F238E27FC236}">
                <a16:creationId xmlns:a16="http://schemas.microsoft.com/office/drawing/2014/main" id="{590C78E9-367F-87B9-BD39-DD88D6730A4E}"/>
              </a:ext>
            </a:extLst>
          </p:cNvPr>
          <p:cNvSpPr>
            <a:spLocks noGrp="1"/>
          </p:cNvSpPr>
          <p:nvPr>
            <p:ph type="body" sz="quarter" idx="13"/>
          </p:nvPr>
        </p:nvSpPr>
        <p:spPr>
          <a:xfrm>
            <a:off x="457199" y="1887692"/>
            <a:ext cx="5522977" cy="652307"/>
          </a:xfrm>
        </p:spPr>
        <p:txBody>
          <a:bodyPr>
            <a:noAutofit/>
          </a:bodyPr>
          <a:lstStyle/>
          <a:p>
            <a:r>
              <a:rPr lang="en-US" dirty="0">
                <a:latin typeface="+mn-lt"/>
              </a:rPr>
              <a:t>Small businesses face compounding challenges</a:t>
            </a:r>
          </a:p>
        </p:txBody>
      </p:sp>
      <p:pic>
        <p:nvPicPr>
          <p:cNvPr id="7" name="Graphic 6">
            <a:extLst>
              <a:ext uri="{FF2B5EF4-FFF2-40B4-BE49-F238E27FC236}">
                <a16:creationId xmlns:a16="http://schemas.microsoft.com/office/drawing/2014/main" id="{103485A3-3967-FDA3-413A-1537820FDC4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7426" y="4412626"/>
            <a:ext cx="1080550" cy="1080550"/>
          </a:xfrm>
          <a:prstGeom prst="rect">
            <a:avLst/>
          </a:prstGeom>
        </p:spPr>
      </p:pic>
      <p:sp>
        <p:nvSpPr>
          <p:cNvPr id="8" name="TextBox 7">
            <a:extLst>
              <a:ext uri="{FF2B5EF4-FFF2-40B4-BE49-F238E27FC236}">
                <a16:creationId xmlns:a16="http://schemas.microsoft.com/office/drawing/2014/main" id="{FDD950B2-F231-80CB-45C4-1C1DA5305E57}"/>
              </a:ext>
            </a:extLst>
          </p:cNvPr>
          <p:cNvSpPr txBox="1"/>
          <p:nvPr/>
        </p:nvSpPr>
        <p:spPr>
          <a:xfrm>
            <a:off x="1852509" y="4486973"/>
            <a:ext cx="3369939" cy="1172346"/>
          </a:xfrm>
          <a:prstGeom prst="rect">
            <a:avLst/>
          </a:prstGeom>
          <a:noFill/>
        </p:spPr>
        <p:txBody>
          <a:bodyPr wrap="square" lIns="0" tIns="0" rIns="0" bIns="0" rtlCol="0">
            <a:noAutofit/>
          </a:bodyPr>
          <a:lstStyle/>
          <a:p>
            <a:pPr algn="l"/>
            <a:r>
              <a:rPr lang="en-US" sz="1600">
                <a:solidFill>
                  <a:schemeClr val="accent1"/>
                </a:solidFill>
              </a:rPr>
              <a:t>1 in 10 organizations with 50-99 workers say they’ve experienced a </a:t>
            </a:r>
            <a:r>
              <a:rPr lang="en-US" sz="1600">
                <a:solidFill>
                  <a:schemeClr val="accent2"/>
                </a:solidFill>
              </a:rPr>
              <a:t>moderate or significant decline in revenue </a:t>
            </a:r>
            <a:r>
              <a:rPr lang="en-US" sz="1600">
                <a:solidFill>
                  <a:schemeClr val="accent1"/>
                </a:solidFill>
              </a:rPr>
              <a:t>during the past 3 years²</a:t>
            </a:r>
          </a:p>
        </p:txBody>
      </p:sp>
      <p:pic>
        <p:nvPicPr>
          <p:cNvPr id="23" name="Picture Placeholder 22" descr="A group of people sitting around a table&#10;&#10;Description automatically generated">
            <a:extLst>
              <a:ext uri="{FF2B5EF4-FFF2-40B4-BE49-F238E27FC236}">
                <a16:creationId xmlns:a16="http://schemas.microsoft.com/office/drawing/2014/main" id="{13439BF4-10DC-D596-BDDA-96AC3CCED01C}"/>
              </a:ext>
            </a:extLst>
          </p:cNvPr>
          <p:cNvPicPr>
            <a:picLocks noGrp="1" noChangeAspect="1"/>
          </p:cNvPicPr>
          <p:nvPr>
            <p:ph type="pic" sz="quarter" idx="15"/>
          </p:nvPr>
        </p:nvPicPr>
        <p:blipFill>
          <a:blip r:embed="rId7" cstate="email">
            <a:extLst>
              <a:ext uri="{28A0092B-C50C-407E-A947-70E740481C1C}">
                <a14:useLocalDpi xmlns:a14="http://schemas.microsoft.com/office/drawing/2010/main"/>
              </a:ext>
            </a:extLst>
          </a:blip>
          <a:srcRect l="27372" r="27372"/>
          <a:stretch>
            <a:fillRect/>
          </a:stretch>
        </p:blipFill>
        <p:spPr/>
      </p:pic>
      <p:pic>
        <p:nvPicPr>
          <p:cNvPr id="25" name="Graphic 24">
            <a:extLst>
              <a:ext uri="{FF2B5EF4-FFF2-40B4-BE49-F238E27FC236}">
                <a16:creationId xmlns:a16="http://schemas.microsoft.com/office/drawing/2014/main" id="{55CA619F-4FD1-362E-33E2-20533E5C2F1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7200" y="2762781"/>
            <a:ext cx="1080550" cy="1080550"/>
          </a:xfrm>
          <a:prstGeom prst="rect">
            <a:avLst/>
          </a:prstGeom>
        </p:spPr>
      </p:pic>
      <p:sp>
        <p:nvSpPr>
          <p:cNvPr id="26" name="TextBox 25">
            <a:extLst>
              <a:ext uri="{FF2B5EF4-FFF2-40B4-BE49-F238E27FC236}">
                <a16:creationId xmlns:a16="http://schemas.microsoft.com/office/drawing/2014/main" id="{02268F7C-D15A-596B-F330-17D6A3707512}"/>
              </a:ext>
            </a:extLst>
          </p:cNvPr>
          <p:cNvSpPr txBox="1"/>
          <p:nvPr/>
        </p:nvSpPr>
        <p:spPr>
          <a:xfrm>
            <a:off x="1852508" y="2798143"/>
            <a:ext cx="3369939" cy="1172346"/>
          </a:xfrm>
          <a:prstGeom prst="rect">
            <a:avLst/>
          </a:prstGeom>
          <a:noFill/>
        </p:spPr>
        <p:txBody>
          <a:bodyPr wrap="square" lIns="0" tIns="0" rIns="0" bIns="0" rtlCol="0">
            <a:noAutofit/>
          </a:bodyPr>
          <a:lstStyle/>
          <a:p>
            <a:pPr algn="l"/>
            <a:r>
              <a:rPr lang="en-US" sz="1600">
                <a:solidFill>
                  <a:schemeClr val="accent1"/>
                </a:solidFill>
              </a:rPr>
              <a:t>The pandemic caused an additional </a:t>
            </a:r>
            <a:r>
              <a:rPr lang="en-US" sz="1600">
                <a:solidFill>
                  <a:schemeClr val="accent2"/>
                </a:solidFill>
              </a:rPr>
              <a:t>200,000 permanent closures </a:t>
            </a:r>
            <a:r>
              <a:rPr lang="en-US" sz="1600">
                <a:solidFill>
                  <a:schemeClr val="accent1"/>
                </a:solidFill>
              </a:rPr>
              <a:t>of business over pre-pandemic levels¹</a:t>
            </a:r>
          </a:p>
        </p:txBody>
      </p:sp>
      <p:pic>
        <p:nvPicPr>
          <p:cNvPr id="2" name="Picture 1">
            <a:extLst>
              <a:ext uri="{FF2B5EF4-FFF2-40B4-BE49-F238E27FC236}">
                <a16:creationId xmlns:a16="http://schemas.microsoft.com/office/drawing/2014/main" id="{FD1C78BF-BA9C-BDB3-90A2-88AA7974A87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109894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AEC50D-A036-04BA-B11E-D5FBAC2603AA}"/>
              </a:ext>
            </a:extLst>
          </p:cNvPr>
          <p:cNvSpPr>
            <a:spLocks noGrp="1"/>
          </p:cNvSpPr>
          <p:nvPr>
            <p:ph type="sldNum" sz="quarter" idx="12"/>
          </p:nvPr>
        </p:nvSpPr>
        <p:spPr/>
        <p:txBody>
          <a:bodyPr/>
          <a:lstStyle/>
          <a:p>
            <a:fld id="{8EB3323C-FB4C-034A-A8F5-DA43F08A644B}" type="slidenum">
              <a:rPr lang="en-US" smtClean="0"/>
              <a:pPr/>
              <a:t>8</a:t>
            </a:fld>
            <a:endParaRPr lang="en-US"/>
          </a:p>
        </p:txBody>
      </p:sp>
      <p:sp>
        <p:nvSpPr>
          <p:cNvPr id="6" name="Title 5">
            <a:extLst>
              <a:ext uri="{FF2B5EF4-FFF2-40B4-BE49-F238E27FC236}">
                <a16:creationId xmlns:a16="http://schemas.microsoft.com/office/drawing/2014/main" id="{C04E76A3-34F0-F82D-7D11-BD45A46226B2}"/>
              </a:ext>
            </a:extLst>
          </p:cNvPr>
          <p:cNvSpPr>
            <a:spLocks noGrp="1"/>
          </p:cNvSpPr>
          <p:nvPr>
            <p:ph type="title"/>
          </p:nvPr>
        </p:nvSpPr>
        <p:spPr>
          <a:xfrm>
            <a:off x="4110182" y="2701378"/>
            <a:ext cx="5389417" cy="1780308"/>
          </a:xfrm>
        </p:spPr>
        <p:txBody>
          <a:bodyPr/>
          <a:lstStyle/>
          <a:p>
            <a:r>
              <a:rPr lang="en-US"/>
              <a:t>Talent Attraction and Retention</a:t>
            </a:r>
          </a:p>
        </p:txBody>
      </p:sp>
      <p:pic>
        <p:nvPicPr>
          <p:cNvPr id="7" name="Graphic 6">
            <a:extLst>
              <a:ext uri="{FF2B5EF4-FFF2-40B4-BE49-F238E27FC236}">
                <a16:creationId xmlns:a16="http://schemas.microsoft.com/office/drawing/2014/main" id="{ED21003D-33BD-445D-E999-1C6503264B3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0808" y="2701378"/>
            <a:ext cx="1565822" cy="1565822"/>
          </a:xfrm>
          <a:prstGeom prst="rect">
            <a:avLst/>
          </a:prstGeom>
        </p:spPr>
      </p:pic>
      <p:pic>
        <p:nvPicPr>
          <p:cNvPr id="2" name="Picture 1">
            <a:extLst>
              <a:ext uri="{FF2B5EF4-FFF2-40B4-BE49-F238E27FC236}">
                <a16:creationId xmlns:a16="http://schemas.microsoft.com/office/drawing/2014/main" id="{C6821F1E-6445-8001-128E-1987D808BE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49062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2DEF16-4602-0A0B-CD7B-841EBE7021D4}"/>
              </a:ext>
            </a:extLst>
          </p:cNvPr>
          <p:cNvSpPr>
            <a:spLocks noGrp="1"/>
          </p:cNvSpPr>
          <p:nvPr>
            <p:ph type="sldNum" sz="quarter" idx="12"/>
          </p:nvPr>
        </p:nvSpPr>
        <p:spPr/>
        <p:txBody>
          <a:bodyPr/>
          <a:lstStyle/>
          <a:p>
            <a:fld id="{8EB3323C-FB4C-034A-A8F5-DA43F08A644B}" type="slidenum">
              <a:rPr lang="en-US" smtClean="0"/>
              <a:t>9</a:t>
            </a:fld>
            <a:endParaRPr lang="en-US"/>
          </a:p>
        </p:txBody>
      </p:sp>
      <p:sp>
        <p:nvSpPr>
          <p:cNvPr id="4" name="Title 3">
            <a:extLst>
              <a:ext uri="{FF2B5EF4-FFF2-40B4-BE49-F238E27FC236}">
                <a16:creationId xmlns:a16="http://schemas.microsoft.com/office/drawing/2014/main" id="{CD7875B5-7BD1-1251-D147-A791174EE32C}"/>
              </a:ext>
            </a:extLst>
          </p:cNvPr>
          <p:cNvSpPr>
            <a:spLocks noGrp="1"/>
          </p:cNvSpPr>
          <p:nvPr>
            <p:ph type="title"/>
          </p:nvPr>
        </p:nvSpPr>
        <p:spPr/>
        <p:txBody>
          <a:bodyPr/>
          <a:lstStyle/>
          <a:p>
            <a:r>
              <a:rPr lang="en-US" dirty="0"/>
              <a:t>Employee turnover could cripple small businesses</a:t>
            </a:r>
          </a:p>
        </p:txBody>
      </p:sp>
      <p:sp>
        <p:nvSpPr>
          <p:cNvPr id="5" name="Text Placeholder 4">
            <a:extLst>
              <a:ext uri="{FF2B5EF4-FFF2-40B4-BE49-F238E27FC236}">
                <a16:creationId xmlns:a16="http://schemas.microsoft.com/office/drawing/2014/main" id="{2C3DBC23-483E-A201-E64B-393F11BD69FE}"/>
              </a:ext>
            </a:extLst>
          </p:cNvPr>
          <p:cNvSpPr>
            <a:spLocks noGrp="1"/>
          </p:cNvSpPr>
          <p:nvPr>
            <p:ph type="body" sz="quarter" idx="13"/>
          </p:nvPr>
        </p:nvSpPr>
        <p:spPr/>
        <p:txBody>
          <a:bodyPr>
            <a:noAutofit/>
          </a:bodyPr>
          <a:lstStyle/>
          <a:p>
            <a:r>
              <a:rPr lang="en-US">
                <a:latin typeface="+mn-lt"/>
              </a:rPr>
              <a:t>90% of small businesses hiring are finding it difficult to recruit qualified candidates¹</a:t>
            </a:r>
          </a:p>
        </p:txBody>
      </p:sp>
      <p:sp>
        <p:nvSpPr>
          <p:cNvPr id="6" name="Text Placeholder 5">
            <a:extLst>
              <a:ext uri="{FF2B5EF4-FFF2-40B4-BE49-F238E27FC236}">
                <a16:creationId xmlns:a16="http://schemas.microsoft.com/office/drawing/2014/main" id="{E0E70C03-35B2-F57D-244A-845226DE4E09}"/>
              </a:ext>
            </a:extLst>
          </p:cNvPr>
          <p:cNvSpPr>
            <a:spLocks noGrp="1"/>
          </p:cNvSpPr>
          <p:nvPr>
            <p:ph type="body" sz="quarter" idx="14"/>
          </p:nvPr>
        </p:nvSpPr>
        <p:spPr/>
        <p:txBody>
          <a:bodyPr/>
          <a:lstStyle/>
          <a:p>
            <a:r>
              <a:rPr lang="en-US"/>
              <a:t>1: </a:t>
            </a:r>
            <a:r>
              <a:rPr lang="en-US">
                <a:hlinkClick r:id="rId3"/>
              </a:rPr>
              <a:t>Associated Press, 2022</a:t>
            </a:r>
            <a:r>
              <a:rPr lang="en-US"/>
              <a:t>. 2 &amp; 4:</a:t>
            </a:r>
            <a:r>
              <a:rPr lang="en-US">
                <a:hlinkClick r:id="rId4"/>
              </a:rPr>
              <a:t> Guardian’s 11</a:t>
            </a:r>
            <a:r>
              <a:rPr lang="en-US" baseline="30000">
                <a:hlinkClick r:id="rId4"/>
              </a:rPr>
              <a:t>th</a:t>
            </a:r>
            <a:r>
              <a:rPr lang="en-US">
                <a:hlinkClick r:id="rId4"/>
              </a:rPr>
              <a:t> Annual Workplace Benefits Study</a:t>
            </a:r>
            <a:r>
              <a:rPr lang="en-US"/>
              <a:t>. 3: </a:t>
            </a:r>
            <a:r>
              <a:rPr lang="en-US">
                <a:hlinkClick r:id="rId5"/>
              </a:rPr>
              <a:t>Gallup 2019</a:t>
            </a:r>
            <a:r>
              <a:rPr lang="en-US"/>
              <a:t>.</a:t>
            </a:r>
          </a:p>
        </p:txBody>
      </p:sp>
      <p:pic>
        <p:nvPicPr>
          <p:cNvPr id="8" name="Picture 7">
            <a:extLst>
              <a:ext uri="{FF2B5EF4-FFF2-40B4-BE49-F238E27FC236}">
                <a16:creationId xmlns:a16="http://schemas.microsoft.com/office/drawing/2014/main" id="{2BB34FD5-9450-47E5-BA86-A67E1A5AE7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3246" y="1292135"/>
            <a:ext cx="3893172" cy="5297767"/>
          </a:xfrm>
          <a:prstGeom prst="rect">
            <a:avLst/>
          </a:prstGeom>
        </p:spPr>
      </p:pic>
      <p:sp>
        <p:nvSpPr>
          <p:cNvPr id="9" name="TextBox 8">
            <a:extLst>
              <a:ext uri="{FF2B5EF4-FFF2-40B4-BE49-F238E27FC236}">
                <a16:creationId xmlns:a16="http://schemas.microsoft.com/office/drawing/2014/main" id="{29A26A3E-3F0C-8300-8850-8F1BC5447CDE}"/>
              </a:ext>
            </a:extLst>
          </p:cNvPr>
          <p:cNvSpPr txBox="1"/>
          <p:nvPr/>
        </p:nvSpPr>
        <p:spPr>
          <a:xfrm>
            <a:off x="9916472" y="1511594"/>
            <a:ext cx="254523" cy="229181"/>
          </a:xfrm>
          <a:prstGeom prst="rect">
            <a:avLst/>
          </a:prstGeom>
          <a:noFill/>
        </p:spPr>
        <p:txBody>
          <a:bodyPr wrap="none" lIns="0" tIns="0" rIns="0" bIns="0" rtlCol="0">
            <a:noAutofit/>
          </a:bodyPr>
          <a:lstStyle/>
          <a:p>
            <a:pPr algn="l"/>
            <a:r>
              <a:rPr lang="en-US" sz="1100" b="1">
                <a:solidFill>
                  <a:schemeClr val="accent1"/>
                </a:solidFill>
              </a:rPr>
              <a:t>4</a:t>
            </a:r>
          </a:p>
        </p:txBody>
      </p:sp>
      <p:cxnSp>
        <p:nvCxnSpPr>
          <p:cNvPr id="11" name="Straight Connector 10">
            <a:extLst>
              <a:ext uri="{FF2B5EF4-FFF2-40B4-BE49-F238E27FC236}">
                <a16:creationId xmlns:a16="http://schemas.microsoft.com/office/drawing/2014/main" id="{15918AAA-63A4-79E0-28C3-DEDFDB70CE36}"/>
              </a:ext>
            </a:extLst>
          </p:cNvPr>
          <p:cNvCxnSpPr>
            <a:cxnSpLocks/>
          </p:cNvCxnSpPr>
          <p:nvPr/>
        </p:nvCxnSpPr>
        <p:spPr>
          <a:xfrm>
            <a:off x="6938128" y="1624716"/>
            <a:ext cx="0" cy="4321697"/>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2997916-1633-0A34-BF7F-71B507B52F6E}"/>
              </a:ext>
            </a:extLst>
          </p:cNvPr>
          <p:cNvSpPr/>
          <p:nvPr/>
        </p:nvSpPr>
        <p:spPr>
          <a:xfrm>
            <a:off x="7086124" y="2346095"/>
            <a:ext cx="4535553" cy="1622589"/>
          </a:xfrm>
          <a:prstGeom prst="ellipse">
            <a:avLst/>
          </a:prstGeom>
          <a:solidFill>
            <a:schemeClr val="bg2">
              <a:alpha val="0"/>
            </a:scheme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accent1"/>
              </a:solidFill>
            </a:endParaRPr>
          </a:p>
        </p:txBody>
      </p:sp>
      <p:sp>
        <p:nvSpPr>
          <p:cNvPr id="14" name="TextBox 13">
            <a:extLst>
              <a:ext uri="{FF2B5EF4-FFF2-40B4-BE49-F238E27FC236}">
                <a16:creationId xmlns:a16="http://schemas.microsoft.com/office/drawing/2014/main" id="{8794C37E-DED0-F607-46CB-420F6BE1C604}"/>
              </a:ext>
            </a:extLst>
          </p:cNvPr>
          <p:cNvSpPr txBox="1"/>
          <p:nvPr/>
        </p:nvSpPr>
        <p:spPr>
          <a:xfrm>
            <a:off x="738908" y="1843609"/>
            <a:ext cx="5135418" cy="3650784"/>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US" sz="2400">
                <a:solidFill>
                  <a:schemeClr val="accent1"/>
                </a:solidFill>
              </a:rPr>
              <a:t>Nearly 60% of small companies report </a:t>
            </a:r>
            <a:r>
              <a:rPr lang="en-US" sz="2400">
                <a:solidFill>
                  <a:schemeClr val="accent2"/>
                </a:solidFill>
              </a:rPr>
              <a:t>worker shortages are affecting their ability to operate </a:t>
            </a:r>
            <a:r>
              <a:rPr lang="en-US" sz="2400">
                <a:solidFill>
                  <a:schemeClr val="accent1"/>
                </a:solidFill>
              </a:rPr>
              <a:t>at full capacity.²</a:t>
            </a:r>
          </a:p>
          <a:p>
            <a:pPr marL="285750" indent="-285750" algn="l">
              <a:buFont typeface="Arial" panose="020B0604020202020204" pitchFamily="34" charset="0"/>
              <a:buChar char="•"/>
            </a:pPr>
            <a:endParaRPr lang="en-US" sz="2400">
              <a:solidFill>
                <a:schemeClr val="accent1"/>
              </a:solidFill>
            </a:endParaRPr>
          </a:p>
          <a:p>
            <a:pPr marL="285750" indent="-285750" algn="l">
              <a:buFont typeface="Arial" panose="020B0604020202020204" pitchFamily="34" charset="0"/>
              <a:buChar char="•"/>
            </a:pPr>
            <a:endParaRPr lang="en-US" sz="2400">
              <a:solidFill>
                <a:schemeClr val="accent1"/>
              </a:solidFill>
            </a:endParaRPr>
          </a:p>
          <a:p>
            <a:pPr marL="285750" indent="-285750" algn="l">
              <a:buFont typeface="Arial" panose="020B0604020202020204" pitchFamily="34" charset="0"/>
              <a:buChar char="•"/>
            </a:pPr>
            <a:r>
              <a:rPr lang="en-US" sz="2400">
                <a:solidFill>
                  <a:schemeClr val="accent1"/>
                </a:solidFill>
              </a:rPr>
              <a:t>The cost of replacing a worker can range from </a:t>
            </a:r>
            <a:r>
              <a:rPr lang="en-US" sz="2400">
                <a:solidFill>
                  <a:schemeClr val="accent2"/>
                </a:solidFill>
              </a:rPr>
              <a:t>one-half to two times the employee’s annual salary</a:t>
            </a:r>
            <a:r>
              <a:rPr lang="en-US" sz="2400">
                <a:solidFill>
                  <a:schemeClr val="accent1"/>
                </a:solidFill>
              </a:rPr>
              <a:t>.³</a:t>
            </a:r>
          </a:p>
        </p:txBody>
      </p:sp>
      <p:pic>
        <p:nvPicPr>
          <p:cNvPr id="2" name="Picture 1">
            <a:extLst>
              <a:ext uri="{FF2B5EF4-FFF2-40B4-BE49-F238E27FC236}">
                <a16:creationId xmlns:a16="http://schemas.microsoft.com/office/drawing/2014/main" id="{A09317D7-9DD6-22CE-5791-A2F918227F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6451899"/>
            <a:ext cx="1210328" cy="169164"/>
          </a:xfrm>
          <a:prstGeom prst="rect">
            <a:avLst/>
          </a:prstGeom>
        </p:spPr>
      </p:pic>
    </p:spTree>
    <p:extLst>
      <p:ext uri="{BB962C8B-B14F-4D97-AF65-F5344CB8AC3E}">
        <p14:creationId xmlns:p14="http://schemas.microsoft.com/office/powerpoint/2010/main" val="4115172175"/>
      </p:ext>
    </p:extLst>
  </p:cSld>
  <p:clrMapOvr>
    <a:masterClrMapping/>
  </p:clrMapOvr>
</p:sld>
</file>

<file path=ppt/theme/theme1.xml><?xml version="1.0" encoding="utf-8"?>
<a:theme xmlns:a="http://schemas.openxmlformats.org/drawingml/2006/main" name="Guardian">
  <a:themeElements>
    <a:clrScheme name="Guardian 1">
      <a:dk1>
        <a:srgbClr val="0A2C41"/>
      </a:dk1>
      <a:lt1>
        <a:srgbClr val="FFFFFF"/>
      </a:lt1>
      <a:dk2>
        <a:srgbClr val="75757B"/>
      </a:dk2>
      <a:lt2>
        <a:srgbClr val="E9E9E7"/>
      </a:lt2>
      <a:accent1>
        <a:srgbClr val="0D3F5E"/>
      </a:accent1>
      <a:accent2>
        <a:srgbClr val="E85526"/>
      </a:accent2>
      <a:accent3>
        <a:srgbClr val="752755"/>
      </a:accent3>
      <a:accent4>
        <a:srgbClr val="008EB1"/>
      </a:accent4>
      <a:accent5>
        <a:srgbClr val="0CA766"/>
      </a:accent5>
      <a:accent6>
        <a:srgbClr val="AC748D"/>
      </a:accent6>
      <a:hlink>
        <a:srgbClr val="0D3F5E"/>
      </a:hlink>
      <a:folHlink>
        <a:srgbClr val="0D3F5E"/>
      </a:folHlink>
    </a:clrScheme>
    <a:fontScheme name="Guardian">
      <a:majorFont>
        <a:latin typeface="Lyon Display Regular"/>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sz="160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a:solidFill>
              <a:schemeClr val="accent1"/>
            </a:solidFill>
          </a:defRPr>
        </a:defPPr>
      </a:lstStyle>
    </a:txDef>
  </a:objectDefaults>
  <a:extraClrSchemeLst/>
  <a:extLst>
    <a:ext uri="{05A4C25C-085E-4340-85A3-A5531E510DB2}">
      <thm15:themeFamily xmlns:thm15="http://schemas.microsoft.com/office/thememl/2012/main" name="Guardian-PowerPoint-template_220216" id="{36101097-306D-464E-B3D0-624903497A98}" vid="{7932B79B-0281-8443-93A9-D1949065653C}"/>
    </a:ext>
  </a:extLst>
</a:theme>
</file>

<file path=ppt/theme/theme10.xml><?xml version="1.0" encoding="utf-8"?>
<a:theme xmlns:a="http://schemas.openxmlformats.org/drawingml/2006/main" name="1_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ppt/theme/theme11.xml><?xml version="1.0" encoding="utf-8"?>
<a:theme xmlns:a="http://schemas.openxmlformats.org/drawingml/2006/main" name="Guardian">
  <a:themeElements>
    <a:clrScheme name="Guardian 1">
      <a:dk1>
        <a:srgbClr val="0A2C41"/>
      </a:dk1>
      <a:lt1>
        <a:srgbClr val="FFFFFF"/>
      </a:lt1>
      <a:dk2>
        <a:srgbClr val="75757B"/>
      </a:dk2>
      <a:lt2>
        <a:srgbClr val="E9E9E7"/>
      </a:lt2>
      <a:accent1>
        <a:srgbClr val="0D3F5E"/>
      </a:accent1>
      <a:accent2>
        <a:srgbClr val="E85526"/>
      </a:accent2>
      <a:accent3>
        <a:srgbClr val="752755"/>
      </a:accent3>
      <a:accent4>
        <a:srgbClr val="008EB1"/>
      </a:accent4>
      <a:accent5>
        <a:srgbClr val="0CA766"/>
      </a:accent5>
      <a:accent6>
        <a:srgbClr val="AC748D"/>
      </a:accent6>
      <a:hlink>
        <a:srgbClr val="0D3F5E"/>
      </a:hlink>
      <a:folHlink>
        <a:srgbClr val="0D3F5E"/>
      </a:folHlink>
    </a:clrScheme>
    <a:fontScheme name="Guardian">
      <a:majorFont>
        <a:latin typeface="Lyon Display Regular"/>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sz="160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a:solidFill>
              <a:schemeClr val="accent1"/>
            </a:solidFill>
          </a:defRPr>
        </a:defPPr>
      </a:lstStyle>
    </a:txDef>
  </a:objectDefaults>
  <a:extraClrSchemeLst/>
  <a:extLst>
    <a:ext uri="{05A4C25C-085E-4340-85A3-A5531E510DB2}">
      <thm15:themeFamily xmlns:thm15="http://schemas.microsoft.com/office/thememl/2012/main" name="Guardian-PowerPoint-template_220216" id="{36101097-306D-464E-B3D0-624903497A98}" vid="{7932B79B-0281-8443-93A9-D1949065653C}"/>
    </a:ext>
  </a:extLst>
</a:theme>
</file>

<file path=ppt/theme/theme12.xml><?xml version="1.0" encoding="utf-8"?>
<a:theme xmlns:a="http://schemas.openxmlformats.org/drawingml/2006/main" name="5_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ppt/theme/theme13.xml><?xml version="1.0" encoding="utf-8"?>
<a:theme xmlns:a="http://schemas.openxmlformats.org/drawingml/2006/main" name="6_Guardian DARK">
  <a:themeElements>
    <a:clrScheme name="Custom 10">
      <a:dk1>
        <a:srgbClr val="0D3F5E"/>
      </a:dk1>
      <a:lt1>
        <a:srgbClr val="FFFFFF"/>
      </a:lt1>
      <a:dk2>
        <a:srgbClr val="008EB1"/>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MAPFL 2.0 - Finalist  -  Read-Only" id="{682A94DB-752C-4737-A39B-60B822F3DDB5}" vid="{367877C6-3D4C-4D0E-9C00-48196B29F14A}"/>
    </a:ext>
  </a:extLst>
</a:theme>
</file>

<file path=ppt/theme/theme14.xml><?xml version="1.0" encoding="utf-8"?>
<a:theme xmlns:a="http://schemas.openxmlformats.org/drawingml/2006/main" name="3_Guardian LIGHT">
  <a:themeElements>
    <a:clrScheme name="Guardian Brand Palette 1">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754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sz="1600" dirty="0" err="1" smtClean="0">
            <a:solidFill>
              <a:schemeClr val="accent3"/>
            </a:solidFill>
          </a:defRPr>
        </a:defPPr>
      </a:lstStyle>
    </a:txDef>
  </a:objectDefaults>
  <a:extraClrSchemeLst/>
  <a:extLst>
    <a:ext uri="{05A4C25C-085E-4340-85A3-A5531E510DB2}">
      <thm15:themeFamily xmlns:thm15="http://schemas.microsoft.com/office/thememl/2012/main" name="Presentation2" id="{A476BE31-017A-407F-BE93-B04EF453C798}" vid="{E8A56C64-E6B7-4336-A151-7AB98CB6A095}"/>
    </a:ext>
  </a:extLst>
</a:theme>
</file>

<file path=ppt/theme/theme15.xml><?xml version="1.0" encoding="utf-8"?>
<a:theme xmlns:a="http://schemas.openxmlformats.org/drawingml/2006/main" name="1_Guardian">
  <a:themeElements>
    <a:clrScheme name="Guardian 1">
      <a:dk1>
        <a:srgbClr val="0A2C41"/>
      </a:dk1>
      <a:lt1>
        <a:srgbClr val="FFFFFF"/>
      </a:lt1>
      <a:dk2>
        <a:srgbClr val="75757B"/>
      </a:dk2>
      <a:lt2>
        <a:srgbClr val="E9E9E7"/>
      </a:lt2>
      <a:accent1>
        <a:srgbClr val="0D3F5E"/>
      </a:accent1>
      <a:accent2>
        <a:srgbClr val="E85526"/>
      </a:accent2>
      <a:accent3>
        <a:srgbClr val="752755"/>
      </a:accent3>
      <a:accent4>
        <a:srgbClr val="008EB1"/>
      </a:accent4>
      <a:accent5>
        <a:srgbClr val="0CA766"/>
      </a:accent5>
      <a:accent6>
        <a:srgbClr val="AC748D"/>
      </a:accent6>
      <a:hlink>
        <a:srgbClr val="0D3F5E"/>
      </a:hlink>
      <a:folHlink>
        <a:srgbClr val="0D3F5E"/>
      </a:folHlink>
    </a:clrScheme>
    <a:fontScheme name="Guardian">
      <a:majorFont>
        <a:latin typeface="Lyon Display Regular"/>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defRPr sz="160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a:solidFill>
              <a:schemeClr val="accent1"/>
            </a:solidFill>
          </a:defRPr>
        </a:defPPr>
      </a:lstStyle>
    </a:txDef>
  </a:objectDefaults>
  <a:extraClrSchemeLst/>
  <a:extLst>
    <a:ext uri="{05A4C25C-085E-4340-85A3-A5531E510DB2}">
      <thm15:themeFamily xmlns:thm15="http://schemas.microsoft.com/office/thememl/2012/main" name="Guardian-PowerPoint-template_220216" id="{36101097-306D-464E-B3D0-624903497A98}" vid="{7932B79B-0281-8443-93A9-D1949065653C}"/>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_Guardian LIGHT">
  <a:themeElements>
    <a:clrScheme name="Guardian Brand Palette 1">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754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sz="1600" dirty="0" err="1" smtClean="0">
            <a:solidFill>
              <a:schemeClr val="accent3"/>
            </a:solidFill>
          </a:defRPr>
        </a:defPPr>
      </a:lstStyle>
    </a:txDef>
  </a:objectDefaults>
  <a:extraClrSchemeLst/>
  <a:extLst>
    <a:ext uri="{05A4C25C-085E-4340-85A3-A5531E510DB2}">
      <thm15:themeFamily xmlns:thm15="http://schemas.microsoft.com/office/thememl/2012/main" name="Presentation2" id="{A476BE31-017A-407F-BE93-B04EF453C798}" vid="{E8A56C64-E6B7-4336-A151-7AB98CB6A095}"/>
    </a:ext>
  </a:extLst>
</a:theme>
</file>

<file path=ppt/theme/theme3.xml><?xml version="1.0" encoding="utf-8"?>
<a:theme xmlns:a="http://schemas.openxmlformats.org/drawingml/2006/main" name="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ppt/theme/theme4.xml><?xml version="1.0" encoding="utf-8"?>
<a:theme xmlns:a="http://schemas.openxmlformats.org/drawingml/2006/main" name="1_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ppt/theme/theme5.xml><?xml version="1.0" encoding="utf-8"?>
<a:theme xmlns:a="http://schemas.openxmlformats.org/drawingml/2006/main" name="2_Guardian DARK">
  <a:themeElements>
    <a:clrScheme name="Guardian">
      <a:dk1>
        <a:srgbClr val="75787B"/>
      </a:dk1>
      <a:lt1>
        <a:sysClr val="window" lastClr="FFFFFF"/>
      </a:lt1>
      <a:dk2>
        <a:srgbClr val="A7A8AA"/>
      </a:dk2>
      <a:lt2>
        <a:srgbClr val="D9D9D6"/>
      </a:lt2>
      <a:accent1>
        <a:srgbClr val="008EB1"/>
      </a:accent1>
      <a:accent2>
        <a:srgbClr val="0CA766"/>
      </a:accent2>
      <a:accent3>
        <a:srgbClr val="0D3F5E"/>
      </a:accent3>
      <a:accent4>
        <a:srgbClr val="94456D"/>
      </a:accent4>
      <a:accent5>
        <a:srgbClr val="FBAA2F"/>
      </a:accent5>
      <a:accent6>
        <a:srgbClr val="BC3D19"/>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Presentation6" id="{D8A4499A-EF87-CC4C-AA57-415A88F8B178}" vid="{4D633008-9B60-1A43-8B3C-42B6570122ED}"/>
    </a:ext>
  </a:extLst>
</a:theme>
</file>

<file path=ppt/theme/theme6.xml><?xml version="1.0" encoding="utf-8"?>
<a:theme xmlns:a="http://schemas.openxmlformats.org/drawingml/2006/main" name="2_Guardian LIGHT">
  <a:themeElements>
    <a:clrScheme name="Guardian Brand Palette 1">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754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sz="1600" dirty="0" err="1" smtClean="0">
            <a:solidFill>
              <a:schemeClr val="accent3"/>
            </a:solidFill>
          </a:defRPr>
        </a:defPPr>
      </a:lstStyle>
    </a:txDef>
  </a:objectDefaults>
  <a:extraClrSchemeLst/>
  <a:extLst>
    <a:ext uri="{05A4C25C-085E-4340-85A3-A5531E510DB2}">
      <thm15:themeFamily xmlns:thm15="http://schemas.microsoft.com/office/thememl/2012/main" name="Presentation2" id="{A476BE31-017A-407F-BE93-B04EF453C798}" vid="{E8A56C64-E6B7-4336-A151-7AB98CB6A095}"/>
    </a:ext>
  </a:extLst>
</a:theme>
</file>

<file path=ppt/theme/theme7.xml><?xml version="1.0" encoding="utf-8"?>
<a:theme xmlns:a="http://schemas.openxmlformats.org/drawingml/2006/main" name="4_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ppt/theme/theme8.xml><?xml version="1.0" encoding="utf-8"?>
<a:theme xmlns:a="http://schemas.openxmlformats.org/drawingml/2006/main" name="19_Guardian LIGHT">
  <a:themeElements>
    <a:clrScheme name="Guardian Brand Palette 1">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754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sz="1600" dirty="0" err="1" smtClean="0">
            <a:solidFill>
              <a:schemeClr val="accent3"/>
            </a:solidFill>
          </a:defRPr>
        </a:defPPr>
      </a:lstStyle>
    </a:txDef>
  </a:objectDefaults>
  <a:extraClrSchemeLst/>
  <a:extLst>
    <a:ext uri="{05A4C25C-085E-4340-85A3-A5531E510DB2}">
      <thm15:themeFamily xmlns:thm15="http://schemas.microsoft.com/office/thememl/2012/main" name="Presentation2" id="{A476BE31-017A-407F-BE93-B04EF453C798}" vid="{E8A56C64-E6B7-4336-A151-7AB98CB6A095}"/>
    </a:ext>
  </a:extLst>
</a:theme>
</file>

<file path=ppt/theme/theme9.xml><?xml version="1.0" encoding="utf-8"?>
<a:theme xmlns:a="http://schemas.openxmlformats.org/drawingml/2006/main" name="3_Guardian DARK">
  <a:themeElements>
    <a:clrScheme name="Guardian Brand Palette 2">
      <a:dk1>
        <a:srgbClr val="74787B"/>
      </a:dk1>
      <a:lt1>
        <a:srgbClr val="FFFFFF"/>
      </a:lt1>
      <a:dk2>
        <a:srgbClr val="A7A8AA"/>
      </a:dk2>
      <a:lt2>
        <a:srgbClr val="D9D9D6"/>
      </a:lt2>
      <a:accent1>
        <a:srgbClr val="008EB1"/>
      </a:accent1>
      <a:accent2>
        <a:srgbClr val="0CA766"/>
      </a:accent2>
      <a:accent3>
        <a:srgbClr val="0D3F5E"/>
      </a:accent3>
      <a:accent4>
        <a:srgbClr val="94456D"/>
      </a:accent4>
      <a:accent5>
        <a:srgbClr val="FBAA2F"/>
      </a:accent5>
      <a:accent6>
        <a:srgbClr val="E85526"/>
      </a:accent6>
      <a:hlink>
        <a:srgbClr val="0CA766"/>
      </a:hlink>
      <a:folHlink>
        <a:srgbClr val="008EB1"/>
      </a:folHlink>
    </a:clrScheme>
    <a:fontScheme name="Guardian">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o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4.22.20 Webinar_Guardian_Response_Covid" id="{020BFCB6-B671-47BF-97C6-1BAA4511B9C3}" vid="{4A3EDA25-4672-4FC0-B723-A5113DD770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7CB060FF963F44BFF2228F4AD92B70" ma:contentTypeVersion="17" ma:contentTypeDescription="Create a new document." ma:contentTypeScope="" ma:versionID="0eaa6defe2645a029926560c1102ba02">
  <xsd:schema xmlns:xsd="http://www.w3.org/2001/XMLSchema" xmlns:xs="http://www.w3.org/2001/XMLSchema" xmlns:p="http://schemas.microsoft.com/office/2006/metadata/properties" xmlns:ns2="89e204c5-ccf7-4d66-a5ed-f3d8608d61bc" xmlns:ns3="0eac337f-669d-4d1a-9598-60dab06a1ef3" xmlns:ns4="92f03ec8-4d0c-4147-837b-5ae06dec3c06" targetNamespace="http://schemas.microsoft.com/office/2006/metadata/properties" ma:root="true" ma:fieldsID="4fd79ed796695dbbd856f6f5f619e70f" ns2:_="" ns3:_="" ns4:_="">
    <xsd:import namespace="89e204c5-ccf7-4d66-a5ed-f3d8608d61bc"/>
    <xsd:import namespace="0eac337f-669d-4d1a-9598-60dab06a1ef3"/>
    <xsd:import namespace="92f03ec8-4d0c-4147-837b-5ae06dec3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204c5-ccf7-4d66-a5ed-f3d8608d61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239e80-e764-4ac7-9724-49dc970ee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ac337f-669d-4d1a-9598-60dab06a1e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f03ec8-4d0c-4147-837b-5ae06dec3c0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7e3d00-ffa6-4f19-94b1-cacb0f0aea18}" ma:internalName="TaxCatchAll" ma:showField="CatchAllData" ma:web="0eac337f-669d-4d1a-9598-60dab06a1e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eac337f-669d-4d1a-9598-60dab06a1ef3">
      <UserInfo>
        <DisplayName>Renate K. Carlson</DisplayName>
        <AccountId>15</AccountId>
        <AccountType/>
      </UserInfo>
    </SharedWithUsers>
    <lcf76f155ced4ddcb4097134ff3c332f xmlns="89e204c5-ccf7-4d66-a5ed-f3d8608d61bc">
      <Terms xmlns="http://schemas.microsoft.com/office/infopath/2007/PartnerControls"/>
    </lcf76f155ced4ddcb4097134ff3c332f>
    <TaxCatchAll xmlns="92f03ec8-4d0c-4147-837b-5ae06dec3c06" xsi:nil="true"/>
  </documentManagement>
</p:properties>
</file>

<file path=customXml/itemProps1.xml><?xml version="1.0" encoding="utf-8"?>
<ds:datastoreItem xmlns:ds="http://schemas.openxmlformats.org/officeDocument/2006/customXml" ds:itemID="{70BDC03C-F3FE-4888-8171-B2B34D231C77}">
  <ds:schemaRefs>
    <ds:schemaRef ds:uri="http://schemas.microsoft.com/sharepoint/v3/contenttype/forms"/>
  </ds:schemaRefs>
</ds:datastoreItem>
</file>

<file path=customXml/itemProps2.xml><?xml version="1.0" encoding="utf-8"?>
<ds:datastoreItem xmlns:ds="http://schemas.openxmlformats.org/officeDocument/2006/customXml" ds:itemID="{0CEC54AA-025A-41FE-A9FF-A340A6918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204c5-ccf7-4d66-a5ed-f3d8608d61bc"/>
    <ds:schemaRef ds:uri="0eac337f-669d-4d1a-9598-60dab06a1ef3"/>
    <ds:schemaRef ds:uri="92f03ec8-4d0c-4147-837b-5ae06dec3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0E6C21-3BB8-4E8D-9082-FB2471DEC602}">
  <ds:schemaRefs>
    <ds:schemaRef ds:uri="0eac337f-669d-4d1a-9598-60dab06a1ef3"/>
    <ds:schemaRef ds:uri="89e204c5-ccf7-4d66-a5ed-f3d8608d61bc"/>
    <ds:schemaRef ds:uri="92f03ec8-4d0c-4147-837b-5ae06dec3c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Guardian</Template>
  <TotalTime>4709</TotalTime>
  <Words>2718</Words>
  <Application>Microsoft Office PowerPoint</Application>
  <PresentationFormat>Widescreen</PresentationFormat>
  <Paragraphs>241</Paragraphs>
  <Slides>25</Slides>
  <Notes>21</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25</vt:i4>
      </vt:variant>
    </vt:vector>
  </HeadingPairs>
  <TitlesOfParts>
    <vt:vector size="49" baseType="lpstr">
      <vt:lpstr>Arial</vt:lpstr>
      <vt:lpstr>Calibri</vt:lpstr>
      <vt:lpstr>Effra</vt:lpstr>
      <vt:lpstr>Georgia</vt:lpstr>
      <vt:lpstr>Lyon Display Regular</vt:lpstr>
      <vt:lpstr>Symbol</vt:lpstr>
      <vt:lpstr>System Font Regular</vt:lpstr>
      <vt:lpstr>Tahoma</vt:lpstr>
      <vt:lpstr>WordVisi_MSFontService</vt:lpstr>
      <vt:lpstr>Guardian</vt:lpstr>
      <vt:lpstr>18_Guardian LIGHT</vt:lpstr>
      <vt:lpstr>Guardian DARK</vt:lpstr>
      <vt:lpstr>1_Guardian DARK</vt:lpstr>
      <vt:lpstr>2_Guardian DARK</vt:lpstr>
      <vt:lpstr>2_Guardian LIGHT</vt:lpstr>
      <vt:lpstr>4_Guardian DARK</vt:lpstr>
      <vt:lpstr>19_Guardian LIGHT</vt:lpstr>
      <vt:lpstr>3_Guardian DARK</vt:lpstr>
      <vt:lpstr>1_Guardian DARK</vt:lpstr>
      <vt:lpstr>Guardian</vt:lpstr>
      <vt:lpstr>5_Guardian DARK</vt:lpstr>
      <vt:lpstr>6_Guardian DARK</vt:lpstr>
      <vt:lpstr>3_Guardian LIGHT</vt:lpstr>
      <vt:lpstr>1_Guardian</vt:lpstr>
      <vt:lpstr>PowerPoint Presentation</vt:lpstr>
      <vt:lpstr>Today’s Speakers</vt:lpstr>
      <vt:lpstr>Today’s topics</vt:lpstr>
      <vt:lpstr>PowerPoint Presentation</vt:lpstr>
      <vt:lpstr>“Small and Resilient” Report and Resources</vt:lpstr>
      <vt:lpstr>The Current Economic Climate: How Did We Get Here?</vt:lpstr>
      <vt:lpstr>Economic uncertainty forces small businesses to prepare for a possible recession</vt:lpstr>
      <vt:lpstr>Talent Attraction and Retention</vt:lpstr>
      <vt:lpstr>Employee turnover could cripple small businesses</vt:lpstr>
      <vt:lpstr>Workers at small firms have lower overall well-being</vt:lpstr>
      <vt:lpstr>Lower overall well-being impacts loyalty</vt:lpstr>
      <vt:lpstr>Small business workers’ lower understanding of their benefits is partly to blame for their lower financial confidence</vt:lpstr>
      <vt:lpstr>Benefits That Promote Worker Well-being</vt:lpstr>
      <vt:lpstr>Small businesses are investing more in benefits offerings</vt:lpstr>
      <vt:lpstr>Small businesses are investing in mental health benefits…</vt:lpstr>
      <vt:lpstr>Greater benefits offerings often drive PEO partnerships</vt:lpstr>
      <vt:lpstr>Small employers expand telecommuting and flexible work</vt:lpstr>
      <vt:lpstr>How PEO use positively impacts employee well-being</vt:lpstr>
      <vt:lpstr>Considerations for Growth</vt:lpstr>
      <vt:lpstr>Small firms are bullish when it comes to tech investments</vt:lpstr>
      <vt:lpstr>Despite an uncertain economic climate, most small firms are growing and anticipate further growth</vt:lpstr>
      <vt:lpstr>Questions?</vt:lpstr>
      <vt:lpstr>PowerPoint Presentation</vt:lpstr>
      <vt:lpstr>Contact info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footer</dc:title>
  <dc:creator>Michelle Kurz</dc:creator>
  <cp:lastModifiedBy>Stephanie Kacoyanis</cp:lastModifiedBy>
  <cp:revision>12</cp:revision>
  <dcterms:created xsi:type="dcterms:W3CDTF">2022-03-14T20:29:33Z</dcterms:created>
  <dcterms:modified xsi:type="dcterms:W3CDTF">2023-09-14T18:15:15Z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0x0101006F7CB060FF963F44BFF2228F4AD92B70</vt:lpwstr>
  </property>
  <property fmtid="{D5CDD505-2E9C-101B-9397-08002B2CF9AE}" pid="3" name="MediaServiceImageTags">
    <vt:lpwstr/>
  </property>
</Properties>
</file>